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0"/>
  </p:notesMasterIdLst>
  <p:sldIdLst>
    <p:sldId id="256" r:id="rId2"/>
    <p:sldId id="257" r:id="rId3"/>
    <p:sldId id="283" r:id="rId4"/>
    <p:sldId id="299" r:id="rId5"/>
    <p:sldId id="308" r:id="rId6"/>
    <p:sldId id="309" r:id="rId7"/>
    <p:sldId id="311" r:id="rId8"/>
    <p:sldId id="314" r:id="rId9"/>
    <p:sldId id="315" r:id="rId10"/>
    <p:sldId id="312" r:id="rId11"/>
    <p:sldId id="313" r:id="rId12"/>
    <p:sldId id="316" r:id="rId13"/>
    <p:sldId id="317" r:id="rId14"/>
    <p:sldId id="318" r:id="rId15"/>
    <p:sldId id="319" r:id="rId16"/>
    <p:sldId id="296" r:id="rId17"/>
    <p:sldId id="289" r:id="rId18"/>
    <p:sldId id="288" r:id="rId19"/>
  </p:sldIdLst>
  <p:sldSz cx="12192000" cy="6858000"/>
  <p:notesSz cx="6858000" cy="9144000"/>
  <p:embeddedFontLst>
    <p:embeddedFont>
      <p:font typeface="Century Gothic" panose="020B0502020202020204" pitchFamily="34" charset="0"/>
      <p:regular r:id="rId21"/>
      <p:bold r:id="rId22"/>
      <p:italic r:id="rId23"/>
      <p:boldItalic r:id="rId24"/>
    </p:embeddedFont>
    <p:embeddedFont>
      <p:font typeface="Economica" panose="02010600030101010101" charset="0"/>
      <p:regular r:id="rId25"/>
      <p:bold r:id="rId26"/>
      <p:italic r:id="rId27"/>
      <p:boldItalic r:id="rId28"/>
    </p:embeddedFont>
    <p:embeddedFont>
      <p:font typeface="Open Sans" panose="02010600030101010101" charset="0"/>
      <p:regular r:id="rId29"/>
      <p:bold r:id="rId30"/>
      <p:italic r:id="rId31"/>
      <p:boldItalic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1" roundtripDataSignature="AMtx7mh+qMm+Zv8fGFIVtlShURHkFgVZq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hao Yang"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51" Type="http://customschemas.google.com/relationships/presentationmetadata" Target="metadata"/><Relationship Id="rId3" Type="http://schemas.openxmlformats.org/officeDocument/2006/relationships/slide" Target="slides/slide2.xml"/><Relationship Id="rId21" Type="http://schemas.openxmlformats.org/officeDocument/2006/relationships/font" Target="fonts/font1.fntdata"/><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font" Target="fonts/font9.fntdata"/><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openxmlformats.org/officeDocument/2006/relationships/font" Target="fonts/font12.fntdata"/><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1.fntdata"/><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font" Target="fonts/font10.fntdata"/><Relationship Id="rId5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6" name="Google Shape;66;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979211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751695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6745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749766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87365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676252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04922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g6c2da725f3_1_3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0" name="Google Shape;330;g6c2da725f3_1_3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813373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6" name="Google Shape;336;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7ab5597fa8_4_4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2" name="Google Shape;72;g7ab5597fa8_4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04867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750342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72019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67555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23938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9" name="Google Shape;27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82543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g6c2da725f3_1_269"/>
          <p:cNvSpPr/>
          <p:nvPr/>
        </p:nvSpPr>
        <p:spPr>
          <a:xfrm>
            <a:off x="3658683" y="1008933"/>
            <a:ext cx="1442131" cy="1499896"/>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sp>
      <p:sp>
        <p:nvSpPr>
          <p:cNvPr id="11" name="Google Shape;11;g6c2da725f3_1_269"/>
          <p:cNvSpPr/>
          <p:nvPr/>
        </p:nvSpPr>
        <p:spPr>
          <a:xfrm rot="10800000">
            <a:off x="7091169" y="4355671"/>
            <a:ext cx="1442131" cy="1499896"/>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sp>
      <p:sp>
        <p:nvSpPr>
          <p:cNvPr id="12" name="Google Shape;12;g6c2da725f3_1_269"/>
          <p:cNvSpPr txBox="1">
            <a:spLocks noGrp="1"/>
          </p:cNvSpPr>
          <p:nvPr>
            <p:ph type="ctrTitle"/>
          </p:nvPr>
        </p:nvSpPr>
        <p:spPr>
          <a:xfrm>
            <a:off x="4059600" y="1925674"/>
            <a:ext cx="4072800" cy="2049600"/>
          </a:xfrm>
          <a:prstGeom prst="rect">
            <a:avLst/>
          </a:prstGeom>
        </p:spPr>
        <p:txBody>
          <a:bodyPr spcFirstLastPara="1" wrap="square" lIns="121900" tIns="121900" rIns="121900" bIns="121900" anchor="b" anchorCtr="0">
            <a:noAutofit/>
          </a:bodyPr>
          <a:lstStyle>
            <a:lvl1pPr lvl="0" algn="ctr">
              <a:spcBef>
                <a:spcPts val="0"/>
              </a:spcBef>
              <a:spcAft>
                <a:spcPts val="0"/>
              </a:spcAft>
              <a:buSzPts val="5600"/>
              <a:buNone/>
              <a:defRPr/>
            </a:lvl1pPr>
            <a:lvl2pPr lvl="1" algn="ctr">
              <a:spcBef>
                <a:spcPts val="0"/>
              </a:spcBef>
              <a:spcAft>
                <a:spcPts val="0"/>
              </a:spcAft>
              <a:buSzPts val="5600"/>
              <a:buNone/>
              <a:defRPr/>
            </a:lvl2pPr>
            <a:lvl3pPr lvl="2" algn="ctr">
              <a:spcBef>
                <a:spcPts val="0"/>
              </a:spcBef>
              <a:spcAft>
                <a:spcPts val="0"/>
              </a:spcAft>
              <a:buSzPts val="5600"/>
              <a:buNone/>
              <a:defRPr/>
            </a:lvl3pPr>
            <a:lvl4pPr lvl="3" algn="ctr">
              <a:spcBef>
                <a:spcPts val="0"/>
              </a:spcBef>
              <a:spcAft>
                <a:spcPts val="0"/>
              </a:spcAft>
              <a:buSzPts val="5600"/>
              <a:buNone/>
              <a:defRPr/>
            </a:lvl4pPr>
            <a:lvl5pPr lvl="4" algn="ctr">
              <a:spcBef>
                <a:spcPts val="0"/>
              </a:spcBef>
              <a:spcAft>
                <a:spcPts val="0"/>
              </a:spcAft>
              <a:buSzPts val="5600"/>
              <a:buNone/>
              <a:defRPr/>
            </a:lvl5pPr>
            <a:lvl6pPr lvl="5" algn="ctr">
              <a:spcBef>
                <a:spcPts val="0"/>
              </a:spcBef>
              <a:spcAft>
                <a:spcPts val="0"/>
              </a:spcAft>
              <a:buSzPts val="5600"/>
              <a:buNone/>
              <a:defRPr/>
            </a:lvl6pPr>
            <a:lvl7pPr lvl="6" algn="ctr">
              <a:spcBef>
                <a:spcPts val="0"/>
              </a:spcBef>
              <a:spcAft>
                <a:spcPts val="0"/>
              </a:spcAft>
              <a:buSzPts val="5600"/>
              <a:buNone/>
              <a:defRPr/>
            </a:lvl7pPr>
            <a:lvl8pPr lvl="7" algn="ctr">
              <a:spcBef>
                <a:spcPts val="0"/>
              </a:spcBef>
              <a:spcAft>
                <a:spcPts val="0"/>
              </a:spcAft>
              <a:buSzPts val="5600"/>
              <a:buNone/>
              <a:defRPr/>
            </a:lvl8pPr>
            <a:lvl9pPr lvl="8" algn="ctr">
              <a:spcBef>
                <a:spcPts val="0"/>
              </a:spcBef>
              <a:spcAft>
                <a:spcPts val="0"/>
              </a:spcAft>
              <a:buSzPts val="5600"/>
              <a:buNone/>
              <a:defRPr/>
            </a:lvl9pPr>
          </a:lstStyle>
          <a:p>
            <a:endParaRPr/>
          </a:p>
        </p:txBody>
      </p:sp>
      <p:sp>
        <p:nvSpPr>
          <p:cNvPr id="13" name="Google Shape;13;g6c2da725f3_1_269"/>
          <p:cNvSpPr txBox="1">
            <a:spLocks noGrp="1"/>
          </p:cNvSpPr>
          <p:nvPr>
            <p:ph type="subTitle" idx="1"/>
          </p:nvPr>
        </p:nvSpPr>
        <p:spPr>
          <a:xfrm>
            <a:off x="4059600" y="4155440"/>
            <a:ext cx="4072800" cy="935100"/>
          </a:xfrm>
          <a:prstGeom prst="rect">
            <a:avLst/>
          </a:prstGeom>
        </p:spPr>
        <p:txBody>
          <a:bodyPr spcFirstLastPara="1" wrap="square" lIns="121900" tIns="121900" rIns="121900" bIns="121900" anchor="t" anchorCtr="0">
            <a:noAutofit/>
          </a:bodyPr>
          <a:lstStyle>
            <a:lvl1pPr lvl="0" algn="ctr">
              <a:lnSpc>
                <a:spcPct val="100000"/>
              </a:lnSpc>
              <a:spcBef>
                <a:spcPts val="0"/>
              </a:spcBef>
              <a:spcAft>
                <a:spcPts val="0"/>
              </a:spcAft>
              <a:buSzPts val="2800"/>
              <a:buFont typeface="Economica"/>
              <a:buNone/>
              <a:defRPr sz="2800">
                <a:latin typeface="Economica"/>
                <a:ea typeface="Economica"/>
                <a:cs typeface="Economica"/>
                <a:sym typeface="Economica"/>
              </a:defRPr>
            </a:lvl1pPr>
            <a:lvl2pPr lvl="1" algn="ctr">
              <a:lnSpc>
                <a:spcPct val="100000"/>
              </a:lnSpc>
              <a:spcBef>
                <a:spcPts val="0"/>
              </a:spcBef>
              <a:spcAft>
                <a:spcPts val="0"/>
              </a:spcAft>
              <a:buSzPts val="2800"/>
              <a:buFont typeface="Economica"/>
              <a:buNone/>
              <a:defRPr sz="2800">
                <a:latin typeface="Economica"/>
                <a:ea typeface="Economica"/>
                <a:cs typeface="Economica"/>
                <a:sym typeface="Economica"/>
              </a:defRPr>
            </a:lvl2pPr>
            <a:lvl3pPr lvl="2" algn="ctr">
              <a:lnSpc>
                <a:spcPct val="100000"/>
              </a:lnSpc>
              <a:spcBef>
                <a:spcPts val="0"/>
              </a:spcBef>
              <a:spcAft>
                <a:spcPts val="0"/>
              </a:spcAft>
              <a:buSzPts val="2800"/>
              <a:buFont typeface="Economica"/>
              <a:buNone/>
              <a:defRPr sz="2800">
                <a:latin typeface="Economica"/>
                <a:ea typeface="Economica"/>
                <a:cs typeface="Economica"/>
                <a:sym typeface="Economica"/>
              </a:defRPr>
            </a:lvl3pPr>
            <a:lvl4pPr lvl="3" algn="ctr">
              <a:lnSpc>
                <a:spcPct val="100000"/>
              </a:lnSpc>
              <a:spcBef>
                <a:spcPts val="0"/>
              </a:spcBef>
              <a:spcAft>
                <a:spcPts val="0"/>
              </a:spcAft>
              <a:buSzPts val="2800"/>
              <a:buFont typeface="Economica"/>
              <a:buNone/>
              <a:defRPr sz="2800">
                <a:latin typeface="Economica"/>
                <a:ea typeface="Economica"/>
                <a:cs typeface="Economica"/>
                <a:sym typeface="Economica"/>
              </a:defRPr>
            </a:lvl4pPr>
            <a:lvl5pPr lvl="4" algn="ctr">
              <a:lnSpc>
                <a:spcPct val="100000"/>
              </a:lnSpc>
              <a:spcBef>
                <a:spcPts val="0"/>
              </a:spcBef>
              <a:spcAft>
                <a:spcPts val="0"/>
              </a:spcAft>
              <a:buSzPts val="2800"/>
              <a:buFont typeface="Economica"/>
              <a:buNone/>
              <a:defRPr sz="2800">
                <a:latin typeface="Economica"/>
                <a:ea typeface="Economica"/>
                <a:cs typeface="Economica"/>
                <a:sym typeface="Economica"/>
              </a:defRPr>
            </a:lvl5pPr>
            <a:lvl6pPr lvl="5" algn="ctr">
              <a:lnSpc>
                <a:spcPct val="100000"/>
              </a:lnSpc>
              <a:spcBef>
                <a:spcPts val="0"/>
              </a:spcBef>
              <a:spcAft>
                <a:spcPts val="0"/>
              </a:spcAft>
              <a:buSzPts val="2800"/>
              <a:buFont typeface="Economica"/>
              <a:buNone/>
              <a:defRPr sz="2800">
                <a:latin typeface="Economica"/>
                <a:ea typeface="Economica"/>
                <a:cs typeface="Economica"/>
                <a:sym typeface="Economica"/>
              </a:defRPr>
            </a:lvl6pPr>
            <a:lvl7pPr lvl="6" algn="ctr">
              <a:lnSpc>
                <a:spcPct val="100000"/>
              </a:lnSpc>
              <a:spcBef>
                <a:spcPts val="0"/>
              </a:spcBef>
              <a:spcAft>
                <a:spcPts val="0"/>
              </a:spcAft>
              <a:buSzPts val="2800"/>
              <a:buFont typeface="Economica"/>
              <a:buNone/>
              <a:defRPr sz="2800">
                <a:latin typeface="Economica"/>
                <a:ea typeface="Economica"/>
                <a:cs typeface="Economica"/>
                <a:sym typeface="Economica"/>
              </a:defRPr>
            </a:lvl7pPr>
            <a:lvl8pPr lvl="7" algn="ctr">
              <a:lnSpc>
                <a:spcPct val="100000"/>
              </a:lnSpc>
              <a:spcBef>
                <a:spcPts val="0"/>
              </a:spcBef>
              <a:spcAft>
                <a:spcPts val="0"/>
              </a:spcAft>
              <a:buSzPts val="2800"/>
              <a:buFont typeface="Economica"/>
              <a:buNone/>
              <a:defRPr sz="2800">
                <a:latin typeface="Economica"/>
                <a:ea typeface="Economica"/>
                <a:cs typeface="Economica"/>
                <a:sym typeface="Economica"/>
              </a:defRPr>
            </a:lvl8pPr>
            <a:lvl9pPr lvl="8" algn="ctr">
              <a:lnSpc>
                <a:spcPct val="100000"/>
              </a:lnSpc>
              <a:spcBef>
                <a:spcPts val="0"/>
              </a:spcBef>
              <a:spcAft>
                <a:spcPts val="0"/>
              </a:spcAft>
              <a:buSzPts val="2800"/>
              <a:buFont typeface="Economica"/>
              <a:buNone/>
              <a:defRPr sz="2800">
                <a:latin typeface="Economica"/>
                <a:ea typeface="Economica"/>
                <a:cs typeface="Economica"/>
                <a:sym typeface="Economica"/>
              </a:defRPr>
            </a:lvl9pPr>
          </a:lstStyle>
          <a:p>
            <a:endParaRPr/>
          </a:p>
        </p:txBody>
      </p:sp>
      <p:sp>
        <p:nvSpPr>
          <p:cNvPr id="14" name="Google Shape;14;g6c2da725f3_1_269"/>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1"/>
        <p:cNvGrpSpPr/>
        <p:nvPr/>
      </p:nvGrpSpPr>
      <p:grpSpPr>
        <a:xfrm>
          <a:off x="0" y="0"/>
          <a:ext cx="0" cy="0"/>
          <a:chOff x="0" y="0"/>
          <a:chExt cx="0" cy="0"/>
        </a:xfrm>
      </p:grpSpPr>
      <p:sp>
        <p:nvSpPr>
          <p:cNvPr id="52" name="Google Shape;52;g6c2da725f3_1_311"/>
          <p:cNvSpPr/>
          <p:nvPr/>
        </p:nvSpPr>
        <p:spPr>
          <a:xfrm>
            <a:off x="0" y="6727600"/>
            <a:ext cx="12192000" cy="1305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3" name="Google Shape;53;g6c2da725f3_1_311"/>
          <p:cNvSpPr txBox="1">
            <a:spLocks noGrp="1"/>
          </p:cNvSpPr>
          <p:nvPr>
            <p:ph type="title" hasCustomPrompt="1"/>
          </p:nvPr>
        </p:nvSpPr>
        <p:spPr>
          <a:xfrm>
            <a:off x="415600" y="1276167"/>
            <a:ext cx="11360700" cy="2838300"/>
          </a:xfrm>
          <a:prstGeom prst="rect">
            <a:avLst/>
          </a:prstGeom>
        </p:spPr>
        <p:txBody>
          <a:bodyPr spcFirstLastPara="1" wrap="square" lIns="121900" tIns="121900" rIns="121900" bIns="121900" anchor="ctr" anchorCtr="0">
            <a:noAutofit/>
          </a:bodyPr>
          <a:lstStyle>
            <a:lvl1pPr lvl="0" algn="ctr">
              <a:spcBef>
                <a:spcPts val="0"/>
              </a:spcBef>
              <a:spcAft>
                <a:spcPts val="0"/>
              </a:spcAft>
              <a:buClr>
                <a:schemeClr val="lt2"/>
              </a:buClr>
              <a:buSzPts val="21300"/>
              <a:buNone/>
              <a:defRPr sz="21300">
                <a:solidFill>
                  <a:schemeClr val="lt2"/>
                </a:solidFill>
              </a:defRPr>
            </a:lvl1pPr>
            <a:lvl2pPr lvl="1" algn="ctr">
              <a:spcBef>
                <a:spcPts val="0"/>
              </a:spcBef>
              <a:spcAft>
                <a:spcPts val="0"/>
              </a:spcAft>
              <a:buClr>
                <a:schemeClr val="lt2"/>
              </a:buClr>
              <a:buSzPts val="21300"/>
              <a:buNone/>
              <a:defRPr sz="21300">
                <a:solidFill>
                  <a:schemeClr val="lt2"/>
                </a:solidFill>
              </a:defRPr>
            </a:lvl2pPr>
            <a:lvl3pPr lvl="2" algn="ctr">
              <a:spcBef>
                <a:spcPts val="0"/>
              </a:spcBef>
              <a:spcAft>
                <a:spcPts val="0"/>
              </a:spcAft>
              <a:buClr>
                <a:schemeClr val="lt2"/>
              </a:buClr>
              <a:buSzPts val="21300"/>
              <a:buNone/>
              <a:defRPr sz="21300">
                <a:solidFill>
                  <a:schemeClr val="lt2"/>
                </a:solidFill>
              </a:defRPr>
            </a:lvl3pPr>
            <a:lvl4pPr lvl="3" algn="ctr">
              <a:spcBef>
                <a:spcPts val="0"/>
              </a:spcBef>
              <a:spcAft>
                <a:spcPts val="0"/>
              </a:spcAft>
              <a:buClr>
                <a:schemeClr val="lt2"/>
              </a:buClr>
              <a:buSzPts val="21300"/>
              <a:buNone/>
              <a:defRPr sz="21300">
                <a:solidFill>
                  <a:schemeClr val="lt2"/>
                </a:solidFill>
              </a:defRPr>
            </a:lvl4pPr>
            <a:lvl5pPr lvl="4" algn="ctr">
              <a:spcBef>
                <a:spcPts val="0"/>
              </a:spcBef>
              <a:spcAft>
                <a:spcPts val="0"/>
              </a:spcAft>
              <a:buClr>
                <a:schemeClr val="lt2"/>
              </a:buClr>
              <a:buSzPts val="21300"/>
              <a:buNone/>
              <a:defRPr sz="21300">
                <a:solidFill>
                  <a:schemeClr val="lt2"/>
                </a:solidFill>
              </a:defRPr>
            </a:lvl5pPr>
            <a:lvl6pPr lvl="5" algn="ctr">
              <a:spcBef>
                <a:spcPts val="0"/>
              </a:spcBef>
              <a:spcAft>
                <a:spcPts val="0"/>
              </a:spcAft>
              <a:buClr>
                <a:schemeClr val="lt2"/>
              </a:buClr>
              <a:buSzPts val="21300"/>
              <a:buNone/>
              <a:defRPr sz="21300">
                <a:solidFill>
                  <a:schemeClr val="lt2"/>
                </a:solidFill>
              </a:defRPr>
            </a:lvl6pPr>
            <a:lvl7pPr lvl="6" algn="ctr">
              <a:spcBef>
                <a:spcPts val="0"/>
              </a:spcBef>
              <a:spcAft>
                <a:spcPts val="0"/>
              </a:spcAft>
              <a:buClr>
                <a:schemeClr val="lt2"/>
              </a:buClr>
              <a:buSzPts val="21300"/>
              <a:buNone/>
              <a:defRPr sz="21300">
                <a:solidFill>
                  <a:schemeClr val="lt2"/>
                </a:solidFill>
              </a:defRPr>
            </a:lvl7pPr>
            <a:lvl8pPr lvl="7" algn="ctr">
              <a:spcBef>
                <a:spcPts val="0"/>
              </a:spcBef>
              <a:spcAft>
                <a:spcPts val="0"/>
              </a:spcAft>
              <a:buClr>
                <a:schemeClr val="lt2"/>
              </a:buClr>
              <a:buSzPts val="21300"/>
              <a:buNone/>
              <a:defRPr sz="21300">
                <a:solidFill>
                  <a:schemeClr val="lt2"/>
                </a:solidFill>
              </a:defRPr>
            </a:lvl8pPr>
            <a:lvl9pPr lvl="8" algn="ctr">
              <a:spcBef>
                <a:spcPts val="0"/>
              </a:spcBef>
              <a:spcAft>
                <a:spcPts val="0"/>
              </a:spcAft>
              <a:buClr>
                <a:schemeClr val="lt2"/>
              </a:buClr>
              <a:buSzPts val="21300"/>
              <a:buNone/>
              <a:defRPr sz="21300">
                <a:solidFill>
                  <a:schemeClr val="lt2"/>
                </a:solidFill>
              </a:defRPr>
            </a:lvl9pPr>
          </a:lstStyle>
          <a:p>
            <a:r>
              <a:t>xx%</a:t>
            </a:r>
          </a:p>
        </p:txBody>
      </p:sp>
      <p:sp>
        <p:nvSpPr>
          <p:cNvPr id="54" name="Google Shape;54;g6c2da725f3_1_311"/>
          <p:cNvSpPr txBox="1">
            <a:spLocks noGrp="1"/>
          </p:cNvSpPr>
          <p:nvPr>
            <p:ph type="body" idx="1"/>
          </p:nvPr>
        </p:nvSpPr>
        <p:spPr>
          <a:xfrm>
            <a:off x="415600" y="4216000"/>
            <a:ext cx="11360700" cy="1428900"/>
          </a:xfrm>
          <a:prstGeom prst="rect">
            <a:avLst/>
          </a:prstGeom>
        </p:spPr>
        <p:txBody>
          <a:bodyPr spcFirstLastPara="1" wrap="square" lIns="121900" tIns="121900" rIns="121900" bIns="121900" anchor="t" anchorCtr="0">
            <a:noAutofit/>
          </a:bodyPr>
          <a:lstStyle>
            <a:lvl1pPr marL="457200" lvl="0" indent="-381000" algn="ctr">
              <a:spcBef>
                <a:spcPts val="0"/>
              </a:spcBef>
              <a:spcAft>
                <a:spcPts val="0"/>
              </a:spcAft>
              <a:buSzPts val="2400"/>
              <a:buChar char="●"/>
              <a:defRPr/>
            </a:lvl1pPr>
            <a:lvl2pPr marL="914400" lvl="1" indent="-349250" algn="ctr">
              <a:spcBef>
                <a:spcPts val="2100"/>
              </a:spcBef>
              <a:spcAft>
                <a:spcPts val="0"/>
              </a:spcAft>
              <a:buSzPts val="1900"/>
              <a:buChar char="○"/>
              <a:defRPr/>
            </a:lvl2pPr>
            <a:lvl3pPr marL="1371600" lvl="2" indent="-349250" algn="ctr">
              <a:spcBef>
                <a:spcPts val="2100"/>
              </a:spcBef>
              <a:spcAft>
                <a:spcPts val="0"/>
              </a:spcAft>
              <a:buSzPts val="1900"/>
              <a:buChar char="■"/>
              <a:defRPr/>
            </a:lvl3pPr>
            <a:lvl4pPr marL="1828800" lvl="3" indent="-349250" algn="ctr">
              <a:spcBef>
                <a:spcPts val="2100"/>
              </a:spcBef>
              <a:spcAft>
                <a:spcPts val="0"/>
              </a:spcAft>
              <a:buSzPts val="1900"/>
              <a:buChar char="●"/>
              <a:defRPr/>
            </a:lvl4pPr>
            <a:lvl5pPr marL="2286000" lvl="4" indent="-349250" algn="ctr">
              <a:spcBef>
                <a:spcPts val="2100"/>
              </a:spcBef>
              <a:spcAft>
                <a:spcPts val="0"/>
              </a:spcAft>
              <a:buSzPts val="1900"/>
              <a:buChar char="○"/>
              <a:defRPr/>
            </a:lvl5pPr>
            <a:lvl6pPr marL="2743200" lvl="5" indent="-349250" algn="ctr">
              <a:spcBef>
                <a:spcPts val="2100"/>
              </a:spcBef>
              <a:spcAft>
                <a:spcPts val="0"/>
              </a:spcAft>
              <a:buSzPts val="1900"/>
              <a:buChar char="■"/>
              <a:defRPr/>
            </a:lvl6pPr>
            <a:lvl7pPr marL="3200400" lvl="6" indent="-349250" algn="ctr">
              <a:spcBef>
                <a:spcPts val="2100"/>
              </a:spcBef>
              <a:spcAft>
                <a:spcPts val="0"/>
              </a:spcAft>
              <a:buSzPts val="1900"/>
              <a:buChar char="●"/>
              <a:defRPr/>
            </a:lvl7pPr>
            <a:lvl8pPr marL="3657600" lvl="7" indent="-349250" algn="ctr">
              <a:spcBef>
                <a:spcPts val="2100"/>
              </a:spcBef>
              <a:spcAft>
                <a:spcPts val="0"/>
              </a:spcAft>
              <a:buSzPts val="1900"/>
              <a:buChar char="○"/>
              <a:defRPr/>
            </a:lvl8pPr>
            <a:lvl9pPr marL="4114800" lvl="8" indent="-349250" algn="ctr">
              <a:spcBef>
                <a:spcPts val="2100"/>
              </a:spcBef>
              <a:spcAft>
                <a:spcPts val="2100"/>
              </a:spcAft>
              <a:buSzPts val="1900"/>
              <a:buChar char="■"/>
              <a:defRPr/>
            </a:lvl9pPr>
          </a:lstStyle>
          <a:p>
            <a:endParaRPr/>
          </a:p>
        </p:txBody>
      </p:sp>
      <p:sp>
        <p:nvSpPr>
          <p:cNvPr id="55" name="Google Shape;55;g6c2da725f3_1_311"/>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58"/>
        <p:cNvGrpSpPr/>
        <p:nvPr/>
      </p:nvGrpSpPr>
      <p:grpSpPr>
        <a:xfrm>
          <a:off x="0" y="0"/>
          <a:ext cx="0" cy="0"/>
          <a:chOff x="0" y="0"/>
          <a:chExt cx="0" cy="0"/>
        </a:xfrm>
      </p:grpSpPr>
      <p:sp>
        <p:nvSpPr>
          <p:cNvPr id="59" name="Google Shape;59;g6c2da725f3_1_318"/>
          <p:cNvSpPr txBox="1">
            <a:spLocks noGrp="1"/>
          </p:cNvSpPr>
          <p:nvPr>
            <p:ph type="title"/>
          </p:nvPr>
        </p:nvSpPr>
        <p:spPr>
          <a:xfrm>
            <a:off x="1154954" y="973668"/>
            <a:ext cx="8761500" cy="707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Clr>
                <a:schemeClr val="lt2"/>
              </a:buClr>
              <a:buSzPts val="1800"/>
              <a:buNone/>
              <a:defRPr/>
            </a:lvl1pPr>
            <a:lvl2pPr lvl="1" algn="l" rtl="0">
              <a:spcBef>
                <a:spcPts val="0"/>
              </a:spcBef>
              <a:spcAft>
                <a:spcPts val="0"/>
              </a:spcAft>
              <a:buSzPts val="5600"/>
              <a:buNone/>
              <a:defRPr/>
            </a:lvl2pPr>
            <a:lvl3pPr lvl="2" algn="l" rtl="0">
              <a:spcBef>
                <a:spcPts val="0"/>
              </a:spcBef>
              <a:spcAft>
                <a:spcPts val="0"/>
              </a:spcAft>
              <a:buSzPts val="5600"/>
              <a:buNone/>
              <a:defRPr/>
            </a:lvl3pPr>
            <a:lvl4pPr lvl="3" algn="l" rtl="0">
              <a:spcBef>
                <a:spcPts val="0"/>
              </a:spcBef>
              <a:spcAft>
                <a:spcPts val="0"/>
              </a:spcAft>
              <a:buSzPts val="5600"/>
              <a:buNone/>
              <a:defRPr/>
            </a:lvl4pPr>
            <a:lvl5pPr lvl="4" algn="l" rtl="0">
              <a:spcBef>
                <a:spcPts val="0"/>
              </a:spcBef>
              <a:spcAft>
                <a:spcPts val="0"/>
              </a:spcAft>
              <a:buSzPts val="5600"/>
              <a:buNone/>
              <a:defRPr/>
            </a:lvl5pPr>
            <a:lvl6pPr lvl="5" algn="l" rtl="0">
              <a:spcBef>
                <a:spcPts val="0"/>
              </a:spcBef>
              <a:spcAft>
                <a:spcPts val="0"/>
              </a:spcAft>
              <a:buSzPts val="5600"/>
              <a:buNone/>
              <a:defRPr/>
            </a:lvl6pPr>
            <a:lvl7pPr lvl="6" algn="l" rtl="0">
              <a:spcBef>
                <a:spcPts val="0"/>
              </a:spcBef>
              <a:spcAft>
                <a:spcPts val="0"/>
              </a:spcAft>
              <a:buSzPts val="5600"/>
              <a:buNone/>
              <a:defRPr/>
            </a:lvl7pPr>
            <a:lvl8pPr lvl="7" algn="l" rtl="0">
              <a:spcBef>
                <a:spcPts val="0"/>
              </a:spcBef>
              <a:spcAft>
                <a:spcPts val="0"/>
              </a:spcAft>
              <a:buSzPts val="5600"/>
              <a:buNone/>
              <a:defRPr/>
            </a:lvl8pPr>
            <a:lvl9pPr lvl="8" algn="l" rtl="0">
              <a:spcBef>
                <a:spcPts val="0"/>
              </a:spcBef>
              <a:spcAft>
                <a:spcPts val="0"/>
              </a:spcAft>
              <a:buSzPts val="5600"/>
              <a:buNone/>
              <a:defRPr/>
            </a:lvl9pPr>
          </a:lstStyle>
          <a:p>
            <a:endParaRPr/>
          </a:p>
        </p:txBody>
      </p:sp>
      <p:sp>
        <p:nvSpPr>
          <p:cNvPr id="60" name="Google Shape;60;g6c2da725f3_1_318"/>
          <p:cNvSpPr txBox="1">
            <a:spLocks noGrp="1"/>
          </p:cNvSpPr>
          <p:nvPr>
            <p:ph type="body" idx="1"/>
          </p:nvPr>
        </p:nvSpPr>
        <p:spPr>
          <a:xfrm>
            <a:off x="1154954" y="2603500"/>
            <a:ext cx="8825700" cy="3416400"/>
          </a:xfrm>
          <a:prstGeom prst="rect">
            <a:avLst/>
          </a:prstGeom>
          <a:noFill/>
          <a:ln>
            <a:noFill/>
          </a:ln>
        </p:spPr>
        <p:txBody>
          <a:bodyPr spcFirstLastPara="1" wrap="square" lIns="91425" tIns="45700" rIns="91425" bIns="45700" anchor="t" anchorCtr="0">
            <a:noAutofit/>
          </a:bodyPr>
          <a:lstStyle>
            <a:lvl1pPr marL="457200" lvl="0" indent="-320040" algn="l" rtl="0">
              <a:spcBef>
                <a:spcPts val="1000"/>
              </a:spcBef>
              <a:spcAft>
                <a:spcPts val="0"/>
              </a:spcAft>
              <a:buSzPts val="1440"/>
              <a:buChar char="●"/>
              <a:defRPr/>
            </a:lvl1pPr>
            <a:lvl2pPr marL="914400" lvl="1" indent="-320040" algn="l" rtl="0">
              <a:spcBef>
                <a:spcPts val="1000"/>
              </a:spcBef>
              <a:spcAft>
                <a:spcPts val="0"/>
              </a:spcAft>
              <a:buSzPts val="1440"/>
              <a:buChar char="○"/>
              <a:defRPr/>
            </a:lvl2pPr>
            <a:lvl3pPr marL="1371600" lvl="2" indent="-320039" algn="l" rtl="0">
              <a:spcBef>
                <a:spcPts val="1000"/>
              </a:spcBef>
              <a:spcAft>
                <a:spcPts val="0"/>
              </a:spcAft>
              <a:buSzPts val="1440"/>
              <a:buChar char="■"/>
              <a:defRPr/>
            </a:lvl3pPr>
            <a:lvl4pPr marL="1828800" lvl="3" indent="-320039" algn="l" rtl="0">
              <a:spcBef>
                <a:spcPts val="1000"/>
              </a:spcBef>
              <a:spcAft>
                <a:spcPts val="0"/>
              </a:spcAft>
              <a:buSzPts val="1440"/>
              <a:buChar char="●"/>
              <a:defRPr/>
            </a:lvl4pPr>
            <a:lvl5pPr marL="2286000" lvl="4" indent="-320039" algn="l" rtl="0">
              <a:spcBef>
                <a:spcPts val="1000"/>
              </a:spcBef>
              <a:spcAft>
                <a:spcPts val="0"/>
              </a:spcAft>
              <a:buSzPts val="1440"/>
              <a:buChar char="○"/>
              <a:defRPr/>
            </a:lvl5pPr>
            <a:lvl6pPr marL="2743200" lvl="5" indent="-320039" algn="l" rtl="0">
              <a:spcBef>
                <a:spcPts val="1000"/>
              </a:spcBef>
              <a:spcAft>
                <a:spcPts val="0"/>
              </a:spcAft>
              <a:buSzPts val="1440"/>
              <a:buChar char="■"/>
              <a:defRPr/>
            </a:lvl6pPr>
            <a:lvl7pPr marL="3200400" lvl="6" indent="-320039" algn="l" rtl="0">
              <a:spcBef>
                <a:spcPts val="1000"/>
              </a:spcBef>
              <a:spcAft>
                <a:spcPts val="0"/>
              </a:spcAft>
              <a:buSzPts val="1440"/>
              <a:buChar char="●"/>
              <a:defRPr/>
            </a:lvl7pPr>
            <a:lvl8pPr marL="3657600" lvl="7" indent="-320040" algn="l" rtl="0">
              <a:spcBef>
                <a:spcPts val="1000"/>
              </a:spcBef>
              <a:spcAft>
                <a:spcPts val="0"/>
              </a:spcAft>
              <a:buSzPts val="1440"/>
              <a:buChar char="○"/>
              <a:defRPr/>
            </a:lvl8pPr>
            <a:lvl9pPr marL="4114800" lvl="8" indent="-320040" algn="l" rtl="0">
              <a:spcBef>
                <a:spcPts val="1000"/>
              </a:spcBef>
              <a:spcAft>
                <a:spcPts val="0"/>
              </a:spcAft>
              <a:buSzPts val="1440"/>
              <a:buChar char="■"/>
              <a:defRPr/>
            </a:lvl9pPr>
          </a:lstStyle>
          <a:p>
            <a:endParaRPr/>
          </a:p>
        </p:txBody>
      </p:sp>
      <p:sp>
        <p:nvSpPr>
          <p:cNvPr id="61" name="Google Shape;61;g6c2da725f3_1_318"/>
          <p:cNvSpPr txBox="1">
            <a:spLocks noGrp="1"/>
          </p:cNvSpPr>
          <p:nvPr>
            <p:ph type="dt" idx="10"/>
          </p:nvPr>
        </p:nvSpPr>
        <p:spPr>
          <a:xfrm>
            <a:off x="10653104" y="6391838"/>
            <a:ext cx="990600" cy="304800"/>
          </a:xfrm>
          <a:prstGeom prst="rect">
            <a:avLst/>
          </a:prstGeom>
          <a:noFill/>
          <a:ln>
            <a:noFill/>
          </a:ln>
        </p:spPr>
        <p:txBody>
          <a:bodyPr spcFirstLastPara="1" wrap="square" lIns="91425" tIns="45700" rIns="91425" bIns="45700" anchor="ctr" anchorCtr="0">
            <a:noAutofit/>
          </a:bodyPr>
          <a:lstStyle>
            <a:lvl1pPr lvl="0" algn="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62" name="Google Shape;62;g6c2da725f3_1_318"/>
          <p:cNvSpPr txBox="1">
            <a:spLocks noGrp="1"/>
          </p:cNvSpPr>
          <p:nvPr>
            <p:ph type="ftr" idx="11"/>
          </p:nvPr>
        </p:nvSpPr>
        <p:spPr>
          <a:xfrm>
            <a:off x="561110" y="6391838"/>
            <a:ext cx="3859800" cy="3048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63" name="Google Shape;63;g6c2da725f3_1_318"/>
          <p:cNvSpPr txBox="1">
            <a:spLocks noGrp="1"/>
          </p:cNvSpPr>
          <p:nvPr>
            <p:ph type="sldNum" idx="12"/>
          </p:nvPr>
        </p:nvSpPr>
        <p:spPr>
          <a:xfrm>
            <a:off x="10352540" y="295729"/>
            <a:ext cx="838200" cy="767700"/>
          </a:xfrm>
          <a:prstGeom prst="rect">
            <a:avLst/>
          </a:prstGeom>
          <a:noFill/>
          <a:ln>
            <a:noFill/>
          </a:ln>
        </p:spPr>
        <p:txBody>
          <a:bodyPr spcFirstLastPara="1" wrap="square" lIns="91425" tIns="45700" rIns="91425" bIns="45700" anchor="b" anchorCtr="0">
            <a:noAutofit/>
          </a:bodyPr>
          <a:lstStyle>
            <a:lvl1pPr marL="0" lvl="0" indent="0" algn="ctr" rtl="0">
              <a:spcBef>
                <a:spcPts val="0"/>
              </a:spcBef>
              <a:buNone/>
              <a:defRPr/>
            </a:lvl1pPr>
            <a:lvl2pPr marL="0" lvl="1" indent="0" algn="ctr" rtl="0">
              <a:spcBef>
                <a:spcPts val="0"/>
              </a:spcBef>
              <a:buNone/>
              <a:defRPr/>
            </a:lvl2pPr>
            <a:lvl3pPr marL="0" lvl="2" indent="0" algn="ctr" rtl="0">
              <a:spcBef>
                <a:spcPts val="0"/>
              </a:spcBef>
              <a:buNone/>
              <a:defRPr/>
            </a:lvl3pPr>
            <a:lvl4pPr marL="0" lvl="3" indent="0" algn="ctr" rtl="0">
              <a:spcBef>
                <a:spcPts val="0"/>
              </a:spcBef>
              <a:buNone/>
              <a:defRPr/>
            </a:lvl4pPr>
            <a:lvl5pPr marL="0" lvl="4" indent="0" algn="ctr" rtl="0">
              <a:spcBef>
                <a:spcPts val="0"/>
              </a:spcBef>
              <a:buNone/>
              <a:defRPr/>
            </a:lvl5pPr>
            <a:lvl6pPr marL="0" lvl="5" indent="0" algn="ctr" rtl="0">
              <a:spcBef>
                <a:spcPts val="0"/>
              </a:spcBef>
              <a:buNone/>
              <a:defRPr/>
            </a:lvl6pPr>
            <a:lvl7pPr marL="0" lvl="6" indent="0" algn="ctr" rtl="0">
              <a:spcBef>
                <a:spcPts val="0"/>
              </a:spcBef>
              <a:buNone/>
              <a:defRPr/>
            </a:lvl7pPr>
            <a:lvl8pPr marL="0" lvl="7" indent="0" algn="ctr" rtl="0">
              <a:spcBef>
                <a:spcPts val="0"/>
              </a:spcBef>
              <a:buNone/>
              <a:defRPr/>
            </a:lvl8pPr>
            <a:lvl9pPr marL="0" lvl="8" indent="0" algn="ctr" rtl="0">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g6c2da725f3_1_275"/>
          <p:cNvSpPr/>
          <p:nvPr/>
        </p:nvSpPr>
        <p:spPr>
          <a:xfrm flipH="1">
            <a:off x="10127953" y="613633"/>
            <a:ext cx="1442131" cy="1499896"/>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sp>
      <p:sp>
        <p:nvSpPr>
          <p:cNvPr id="17" name="Google Shape;17;g6c2da725f3_1_275"/>
          <p:cNvSpPr/>
          <p:nvPr/>
        </p:nvSpPr>
        <p:spPr>
          <a:xfrm rot="10800000" flipH="1">
            <a:off x="621900" y="4744471"/>
            <a:ext cx="1442131" cy="1499896"/>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sp>
      <p:sp>
        <p:nvSpPr>
          <p:cNvPr id="18" name="Google Shape;18;g6c2da725f3_1_275"/>
          <p:cNvSpPr txBox="1">
            <a:spLocks noGrp="1"/>
          </p:cNvSpPr>
          <p:nvPr>
            <p:ph type="title"/>
          </p:nvPr>
        </p:nvSpPr>
        <p:spPr>
          <a:xfrm>
            <a:off x="1031600" y="2408600"/>
            <a:ext cx="10128900" cy="2040900"/>
          </a:xfrm>
          <a:prstGeom prst="rect">
            <a:avLst/>
          </a:prstGeom>
        </p:spPr>
        <p:txBody>
          <a:bodyPr spcFirstLastPara="1" wrap="square" lIns="121900" tIns="121900" rIns="121900" bIns="121900" anchor="ctr" anchorCtr="0">
            <a:noAutofit/>
          </a:bodyPr>
          <a:lstStyle>
            <a:lvl1pPr lvl="0" algn="ctr">
              <a:spcBef>
                <a:spcPts val="0"/>
              </a:spcBef>
              <a:spcAft>
                <a:spcPts val="0"/>
              </a:spcAft>
              <a:buSzPts val="5600"/>
              <a:buNone/>
              <a:defRPr/>
            </a:lvl1pPr>
            <a:lvl2pPr lvl="1" algn="ctr">
              <a:spcBef>
                <a:spcPts val="0"/>
              </a:spcBef>
              <a:spcAft>
                <a:spcPts val="0"/>
              </a:spcAft>
              <a:buSzPts val="5600"/>
              <a:buNone/>
              <a:defRPr/>
            </a:lvl2pPr>
            <a:lvl3pPr lvl="2" algn="ctr">
              <a:spcBef>
                <a:spcPts val="0"/>
              </a:spcBef>
              <a:spcAft>
                <a:spcPts val="0"/>
              </a:spcAft>
              <a:buSzPts val="5600"/>
              <a:buNone/>
              <a:defRPr/>
            </a:lvl3pPr>
            <a:lvl4pPr lvl="3" algn="ctr">
              <a:spcBef>
                <a:spcPts val="0"/>
              </a:spcBef>
              <a:spcAft>
                <a:spcPts val="0"/>
              </a:spcAft>
              <a:buSzPts val="5600"/>
              <a:buNone/>
              <a:defRPr/>
            </a:lvl4pPr>
            <a:lvl5pPr lvl="4" algn="ctr">
              <a:spcBef>
                <a:spcPts val="0"/>
              </a:spcBef>
              <a:spcAft>
                <a:spcPts val="0"/>
              </a:spcAft>
              <a:buSzPts val="5600"/>
              <a:buNone/>
              <a:defRPr/>
            </a:lvl5pPr>
            <a:lvl6pPr lvl="5" algn="ctr">
              <a:spcBef>
                <a:spcPts val="0"/>
              </a:spcBef>
              <a:spcAft>
                <a:spcPts val="0"/>
              </a:spcAft>
              <a:buSzPts val="5600"/>
              <a:buNone/>
              <a:defRPr/>
            </a:lvl6pPr>
            <a:lvl7pPr lvl="6" algn="ctr">
              <a:spcBef>
                <a:spcPts val="0"/>
              </a:spcBef>
              <a:spcAft>
                <a:spcPts val="0"/>
              </a:spcAft>
              <a:buSzPts val="5600"/>
              <a:buNone/>
              <a:defRPr/>
            </a:lvl7pPr>
            <a:lvl8pPr lvl="7" algn="ctr">
              <a:spcBef>
                <a:spcPts val="0"/>
              </a:spcBef>
              <a:spcAft>
                <a:spcPts val="0"/>
              </a:spcAft>
              <a:buSzPts val="5600"/>
              <a:buNone/>
              <a:defRPr/>
            </a:lvl8pPr>
            <a:lvl9pPr lvl="8" algn="ctr">
              <a:spcBef>
                <a:spcPts val="0"/>
              </a:spcBef>
              <a:spcAft>
                <a:spcPts val="0"/>
              </a:spcAft>
              <a:buSzPts val="5600"/>
              <a:buNone/>
              <a:defRPr/>
            </a:lvl9pPr>
          </a:lstStyle>
          <a:p>
            <a:endParaRPr/>
          </a:p>
        </p:txBody>
      </p:sp>
      <p:sp>
        <p:nvSpPr>
          <p:cNvPr id="19" name="Google Shape;19;g6c2da725f3_1_275"/>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g6c2da725f3_1_280"/>
          <p:cNvSpPr/>
          <p:nvPr/>
        </p:nvSpPr>
        <p:spPr>
          <a:xfrm>
            <a:off x="0" y="6727600"/>
            <a:ext cx="12192000" cy="1305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2" name="Google Shape;22;g6c2da725f3_1_280"/>
          <p:cNvSpPr txBox="1">
            <a:spLocks noGrp="1"/>
          </p:cNvSpPr>
          <p:nvPr>
            <p:ph type="title"/>
          </p:nvPr>
        </p:nvSpPr>
        <p:spPr>
          <a:xfrm>
            <a:off x="415600" y="421233"/>
            <a:ext cx="11360700" cy="1108500"/>
          </a:xfrm>
          <a:prstGeom prst="rect">
            <a:avLst/>
          </a:prstGeom>
        </p:spPr>
        <p:txBody>
          <a:bodyPr spcFirstLastPara="1" wrap="square" lIns="121900" tIns="121900" rIns="121900" bIns="121900" anchor="b" anchorCtr="0">
            <a:noAutofit/>
          </a:bodyPr>
          <a:lstStyle>
            <a:lvl1pPr lvl="0">
              <a:spcBef>
                <a:spcPts val="0"/>
              </a:spcBef>
              <a:spcAft>
                <a:spcPts val="0"/>
              </a:spcAft>
              <a:buSzPts val="5600"/>
              <a:buNone/>
              <a:defRPr/>
            </a:lvl1pPr>
            <a:lvl2pPr lvl="1">
              <a:spcBef>
                <a:spcPts val="0"/>
              </a:spcBef>
              <a:spcAft>
                <a:spcPts val="0"/>
              </a:spcAft>
              <a:buSzPts val="5600"/>
              <a:buNone/>
              <a:defRPr/>
            </a:lvl2pPr>
            <a:lvl3pPr lvl="2">
              <a:spcBef>
                <a:spcPts val="0"/>
              </a:spcBef>
              <a:spcAft>
                <a:spcPts val="0"/>
              </a:spcAft>
              <a:buSzPts val="5600"/>
              <a:buNone/>
              <a:defRPr/>
            </a:lvl3pPr>
            <a:lvl4pPr lvl="3">
              <a:spcBef>
                <a:spcPts val="0"/>
              </a:spcBef>
              <a:spcAft>
                <a:spcPts val="0"/>
              </a:spcAft>
              <a:buSzPts val="5600"/>
              <a:buNone/>
              <a:defRPr/>
            </a:lvl4pPr>
            <a:lvl5pPr lvl="4">
              <a:spcBef>
                <a:spcPts val="0"/>
              </a:spcBef>
              <a:spcAft>
                <a:spcPts val="0"/>
              </a:spcAft>
              <a:buSzPts val="5600"/>
              <a:buNone/>
              <a:defRPr/>
            </a:lvl5pPr>
            <a:lvl6pPr lvl="5">
              <a:spcBef>
                <a:spcPts val="0"/>
              </a:spcBef>
              <a:spcAft>
                <a:spcPts val="0"/>
              </a:spcAft>
              <a:buSzPts val="5600"/>
              <a:buNone/>
              <a:defRPr/>
            </a:lvl6pPr>
            <a:lvl7pPr lvl="6">
              <a:spcBef>
                <a:spcPts val="0"/>
              </a:spcBef>
              <a:spcAft>
                <a:spcPts val="0"/>
              </a:spcAft>
              <a:buSzPts val="5600"/>
              <a:buNone/>
              <a:defRPr/>
            </a:lvl7pPr>
            <a:lvl8pPr lvl="7">
              <a:spcBef>
                <a:spcPts val="0"/>
              </a:spcBef>
              <a:spcAft>
                <a:spcPts val="0"/>
              </a:spcAft>
              <a:buSzPts val="5600"/>
              <a:buNone/>
              <a:defRPr/>
            </a:lvl8pPr>
            <a:lvl9pPr lvl="8">
              <a:spcBef>
                <a:spcPts val="0"/>
              </a:spcBef>
              <a:spcAft>
                <a:spcPts val="0"/>
              </a:spcAft>
              <a:buSzPts val="5600"/>
              <a:buNone/>
              <a:defRPr/>
            </a:lvl9pPr>
          </a:lstStyle>
          <a:p>
            <a:endParaRPr/>
          </a:p>
        </p:txBody>
      </p:sp>
      <p:sp>
        <p:nvSpPr>
          <p:cNvPr id="23" name="Google Shape;23;g6c2da725f3_1_280"/>
          <p:cNvSpPr txBox="1">
            <a:spLocks noGrp="1"/>
          </p:cNvSpPr>
          <p:nvPr>
            <p:ph type="body" idx="1"/>
          </p:nvPr>
        </p:nvSpPr>
        <p:spPr>
          <a:xfrm>
            <a:off x="415600" y="1633633"/>
            <a:ext cx="11360700" cy="4472100"/>
          </a:xfrm>
          <a:prstGeom prst="rect">
            <a:avLst/>
          </a:prstGeom>
        </p:spPr>
        <p:txBody>
          <a:bodyPr spcFirstLastPara="1" wrap="square" lIns="121900" tIns="121900" rIns="121900" bIns="121900" anchor="t" anchorCtr="0">
            <a:noAutofit/>
          </a:bodyPr>
          <a:lstStyle>
            <a:lvl1pPr marL="457200" lvl="0" indent="-381000">
              <a:spcBef>
                <a:spcPts val="0"/>
              </a:spcBef>
              <a:spcAft>
                <a:spcPts val="0"/>
              </a:spcAft>
              <a:buSzPts val="2400"/>
              <a:buChar char="●"/>
              <a:defRPr/>
            </a:lvl1pPr>
            <a:lvl2pPr marL="914400" lvl="1" indent="-349250">
              <a:spcBef>
                <a:spcPts val="2100"/>
              </a:spcBef>
              <a:spcAft>
                <a:spcPts val="0"/>
              </a:spcAft>
              <a:buSzPts val="1900"/>
              <a:buChar char="○"/>
              <a:defRPr/>
            </a:lvl2pPr>
            <a:lvl3pPr marL="1371600" lvl="2" indent="-349250">
              <a:spcBef>
                <a:spcPts val="2100"/>
              </a:spcBef>
              <a:spcAft>
                <a:spcPts val="0"/>
              </a:spcAft>
              <a:buSzPts val="1900"/>
              <a:buChar char="■"/>
              <a:defRPr/>
            </a:lvl3pPr>
            <a:lvl4pPr marL="1828800" lvl="3" indent="-349250">
              <a:spcBef>
                <a:spcPts val="2100"/>
              </a:spcBef>
              <a:spcAft>
                <a:spcPts val="0"/>
              </a:spcAft>
              <a:buSzPts val="1900"/>
              <a:buChar char="●"/>
              <a:defRPr/>
            </a:lvl4pPr>
            <a:lvl5pPr marL="2286000" lvl="4" indent="-349250">
              <a:spcBef>
                <a:spcPts val="2100"/>
              </a:spcBef>
              <a:spcAft>
                <a:spcPts val="0"/>
              </a:spcAft>
              <a:buSzPts val="1900"/>
              <a:buChar char="○"/>
              <a:defRPr/>
            </a:lvl5pPr>
            <a:lvl6pPr marL="2743200" lvl="5" indent="-349250">
              <a:spcBef>
                <a:spcPts val="2100"/>
              </a:spcBef>
              <a:spcAft>
                <a:spcPts val="0"/>
              </a:spcAft>
              <a:buSzPts val="1900"/>
              <a:buChar char="■"/>
              <a:defRPr/>
            </a:lvl6pPr>
            <a:lvl7pPr marL="3200400" lvl="6" indent="-349250">
              <a:spcBef>
                <a:spcPts val="2100"/>
              </a:spcBef>
              <a:spcAft>
                <a:spcPts val="0"/>
              </a:spcAft>
              <a:buSzPts val="1900"/>
              <a:buChar char="●"/>
              <a:defRPr/>
            </a:lvl7pPr>
            <a:lvl8pPr marL="3657600" lvl="7" indent="-349250">
              <a:spcBef>
                <a:spcPts val="2100"/>
              </a:spcBef>
              <a:spcAft>
                <a:spcPts val="0"/>
              </a:spcAft>
              <a:buSzPts val="1900"/>
              <a:buChar char="○"/>
              <a:defRPr/>
            </a:lvl8pPr>
            <a:lvl9pPr marL="4114800" lvl="8" indent="-349250">
              <a:spcBef>
                <a:spcPts val="2100"/>
              </a:spcBef>
              <a:spcAft>
                <a:spcPts val="2100"/>
              </a:spcAft>
              <a:buSzPts val="1900"/>
              <a:buChar char="■"/>
              <a:defRPr/>
            </a:lvl9pPr>
          </a:lstStyle>
          <a:p>
            <a:endParaRPr/>
          </a:p>
        </p:txBody>
      </p:sp>
      <p:sp>
        <p:nvSpPr>
          <p:cNvPr id="24" name="Google Shape;24;g6c2da725f3_1_280"/>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sp>
        <p:nvSpPr>
          <p:cNvPr id="26" name="Google Shape;26;g6c2da725f3_1_285"/>
          <p:cNvSpPr txBox="1">
            <a:spLocks noGrp="1"/>
          </p:cNvSpPr>
          <p:nvPr>
            <p:ph type="title"/>
          </p:nvPr>
        </p:nvSpPr>
        <p:spPr>
          <a:xfrm>
            <a:off x="415600" y="421233"/>
            <a:ext cx="11360700" cy="1108500"/>
          </a:xfrm>
          <a:prstGeom prst="rect">
            <a:avLst/>
          </a:prstGeom>
        </p:spPr>
        <p:txBody>
          <a:bodyPr spcFirstLastPara="1" wrap="square" lIns="121900" tIns="121900" rIns="121900" bIns="121900" anchor="b" anchorCtr="0">
            <a:noAutofit/>
          </a:bodyPr>
          <a:lstStyle>
            <a:lvl1pPr lvl="0">
              <a:spcBef>
                <a:spcPts val="0"/>
              </a:spcBef>
              <a:spcAft>
                <a:spcPts val="0"/>
              </a:spcAft>
              <a:buSzPts val="5600"/>
              <a:buNone/>
              <a:defRPr/>
            </a:lvl1pPr>
            <a:lvl2pPr lvl="1">
              <a:spcBef>
                <a:spcPts val="0"/>
              </a:spcBef>
              <a:spcAft>
                <a:spcPts val="0"/>
              </a:spcAft>
              <a:buSzPts val="5600"/>
              <a:buNone/>
              <a:defRPr/>
            </a:lvl2pPr>
            <a:lvl3pPr lvl="2">
              <a:spcBef>
                <a:spcPts val="0"/>
              </a:spcBef>
              <a:spcAft>
                <a:spcPts val="0"/>
              </a:spcAft>
              <a:buSzPts val="5600"/>
              <a:buNone/>
              <a:defRPr/>
            </a:lvl3pPr>
            <a:lvl4pPr lvl="3">
              <a:spcBef>
                <a:spcPts val="0"/>
              </a:spcBef>
              <a:spcAft>
                <a:spcPts val="0"/>
              </a:spcAft>
              <a:buSzPts val="5600"/>
              <a:buNone/>
              <a:defRPr/>
            </a:lvl4pPr>
            <a:lvl5pPr lvl="4">
              <a:spcBef>
                <a:spcPts val="0"/>
              </a:spcBef>
              <a:spcAft>
                <a:spcPts val="0"/>
              </a:spcAft>
              <a:buSzPts val="5600"/>
              <a:buNone/>
              <a:defRPr/>
            </a:lvl5pPr>
            <a:lvl6pPr lvl="5">
              <a:spcBef>
                <a:spcPts val="0"/>
              </a:spcBef>
              <a:spcAft>
                <a:spcPts val="0"/>
              </a:spcAft>
              <a:buSzPts val="5600"/>
              <a:buNone/>
              <a:defRPr/>
            </a:lvl6pPr>
            <a:lvl7pPr lvl="6">
              <a:spcBef>
                <a:spcPts val="0"/>
              </a:spcBef>
              <a:spcAft>
                <a:spcPts val="0"/>
              </a:spcAft>
              <a:buSzPts val="5600"/>
              <a:buNone/>
              <a:defRPr/>
            </a:lvl7pPr>
            <a:lvl8pPr lvl="7">
              <a:spcBef>
                <a:spcPts val="0"/>
              </a:spcBef>
              <a:spcAft>
                <a:spcPts val="0"/>
              </a:spcAft>
              <a:buSzPts val="5600"/>
              <a:buNone/>
              <a:defRPr/>
            </a:lvl8pPr>
            <a:lvl9pPr lvl="8">
              <a:spcBef>
                <a:spcPts val="0"/>
              </a:spcBef>
              <a:spcAft>
                <a:spcPts val="0"/>
              </a:spcAft>
              <a:buSzPts val="5600"/>
              <a:buNone/>
              <a:defRPr/>
            </a:lvl9pPr>
          </a:lstStyle>
          <a:p>
            <a:endParaRPr/>
          </a:p>
        </p:txBody>
      </p:sp>
      <p:sp>
        <p:nvSpPr>
          <p:cNvPr id="27" name="Google Shape;27;g6c2da725f3_1_285"/>
          <p:cNvSpPr txBox="1">
            <a:spLocks noGrp="1"/>
          </p:cNvSpPr>
          <p:nvPr>
            <p:ph type="body" idx="1"/>
          </p:nvPr>
        </p:nvSpPr>
        <p:spPr>
          <a:xfrm>
            <a:off x="415600" y="1633633"/>
            <a:ext cx="5333100" cy="4472100"/>
          </a:xfrm>
          <a:prstGeom prst="rect">
            <a:avLst/>
          </a:prstGeom>
        </p:spPr>
        <p:txBody>
          <a:bodyPr spcFirstLastPara="1" wrap="square" lIns="121900" tIns="121900" rIns="121900" bIns="121900" anchor="t" anchorCtr="0">
            <a:noAutofit/>
          </a:bodyPr>
          <a:lstStyle>
            <a:lvl1pPr marL="457200" lvl="0" indent="-349250">
              <a:spcBef>
                <a:spcPts val="0"/>
              </a:spcBef>
              <a:spcAft>
                <a:spcPts val="0"/>
              </a:spcAft>
              <a:buSzPts val="1900"/>
              <a:buChar char="●"/>
              <a:defRPr sz="1900"/>
            </a:lvl1pPr>
            <a:lvl2pPr marL="914400" lvl="1" indent="-330200">
              <a:spcBef>
                <a:spcPts val="2100"/>
              </a:spcBef>
              <a:spcAft>
                <a:spcPts val="0"/>
              </a:spcAft>
              <a:buSzPts val="1600"/>
              <a:buChar char="○"/>
              <a:defRPr sz="1600"/>
            </a:lvl2pPr>
            <a:lvl3pPr marL="1371600" lvl="2" indent="-330200">
              <a:spcBef>
                <a:spcPts val="2100"/>
              </a:spcBef>
              <a:spcAft>
                <a:spcPts val="0"/>
              </a:spcAft>
              <a:buSzPts val="1600"/>
              <a:buChar char="■"/>
              <a:defRPr sz="1600"/>
            </a:lvl3pPr>
            <a:lvl4pPr marL="1828800" lvl="3" indent="-330200">
              <a:spcBef>
                <a:spcPts val="2100"/>
              </a:spcBef>
              <a:spcAft>
                <a:spcPts val="0"/>
              </a:spcAft>
              <a:buSzPts val="1600"/>
              <a:buChar char="●"/>
              <a:defRPr sz="1600"/>
            </a:lvl4pPr>
            <a:lvl5pPr marL="2286000" lvl="4" indent="-330200">
              <a:spcBef>
                <a:spcPts val="2100"/>
              </a:spcBef>
              <a:spcAft>
                <a:spcPts val="0"/>
              </a:spcAft>
              <a:buSzPts val="1600"/>
              <a:buChar char="○"/>
              <a:defRPr sz="1600"/>
            </a:lvl5pPr>
            <a:lvl6pPr marL="2743200" lvl="5" indent="-330200">
              <a:spcBef>
                <a:spcPts val="2100"/>
              </a:spcBef>
              <a:spcAft>
                <a:spcPts val="0"/>
              </a:spcAft>
              <a:buSzPts val="1600"/>
              <a:buChar char="■"/>
              <a:defRPr sz="1600"/>
            </a:lvl6pPr>
            <a:lvl7pPr marL="3200400" lvl="6" indent="-330200">
              <a:spcBef>
                <a:spcPts val="2100"/>
              </a:spcBef>
              <a:spcAft>
                <a:spcPts val="0"/>
              </a:spcAft>
              <a:buSzPts val="1600"/>
              <a:buChar char="●"/>
              <a:defRPr sz="1600"/>
            </a:lvl7pPr>
            <a:lvl8pPr marL="3657600" lvl="7" indent="-330200">
              <a:spcBef>
                <a:spcPts val="2100"/>
              </a:spcBef>
              <a:spcAft>
                <a:spcPts val="0"/>
              </a:spcAft>
              <a:buSzPts val="1600"/>
              <a:buChar char="○"/>
              <a:defRPr sz="1600"/>
            </a:lvl8pPr>
            <a:lvl9pPr marL="4114800" lvl="8" indent="-330200">
              <a:spcBef>
                <a:spcPts val="2100"/>
              </a:spcBef>
              <a:spcAft>
                <a:spcPts val="2100"/>
              </a:spcAft>
              <a:buSzPts val="1600"/>
              <a:buChar char="■"/>
              <a:defRPr sz="1600"/>
            </a:lvl9pPr>
          </a:lstStyle>
          <a:p>
            <a:endParaRPr/>
          </a:p>
        </p:txBody>
      </p:sp>
      <p:sp>
        <p:nvSpPr>
          <p:cNvPr id="28" name="Google Shape;28;g6c2da725f3_1_285"/>
          <p:cNvSpPr txBox="1">
            <a:spLocks noGrp="1"/>
          </p:cNvSpPr>
          <p:nvPr>
            <p:ph type="body" idx="2"/>
          </p:nvPr>
        </p:nvSpPr>
        <p:spPr>
          <a:xfrm>
            <a:off x="6443200" y="1633633"/>
            <a:ext cx="5333100" cy="4472100"/>
          </a:xfrm>
          <a:prstGeom prst="rect">
            <a:avLst/>
          </a:prstGeom>
        </p:spPr>
        <p:txBody>
          <a:bodyPr spcFirstLastPara="1" wrap="square" lIns="121900" tIns="121900" rIns="121900" bIns="121900" anchor="t" anchorCtr="0">
            <a:noAutofit/>
          </a:bodyPr>
          <a:lstStyle>
            <a:lvl1pPr marL="457200" lvl="0" indent="-349250">
              <a:spcBef>
                <a:spcPts val="0"/>
              </a:spcBef>
              <a:spcAft>
                <a:spcPts val="0"/>
              </a:spcAft>
              <a:buSzPts val="1900"/>
              <a:buChar char="●"/>
              <a:defRPr sz="1900"/>
            </a:lvl1pPr>
            <a:lvl2pPr marL="914400" lvl="1" indent="-330200">
              <a:spcBef>
                <a:spcPts val="2100"/>
              </a:spcBef>
              <a:spcAft>
                <a:spcPts val="0"/>
              </a:spcAft>
              <a:buSzPts val="1600"/>
              <a:buChar char="○"/>
              <a:defRPr sz="1600"/>
            </a:lvl2pPr>
            <a:lvl3pPr marL="1371600" lvl="2" indent="-330200">
              <a:spcBef>
                <a:spcPts val="2100"/>
              </a:spcBef>
              <a:spcAft>
                <a:spcPts val="0"/>
              </a:spcAft>
              <a:buSzPts val="1600"/>
              <a:buChar char="■"/>
              <a:defRPr sz="1600"/>
            </a:lvl3pPr>
            <a:lvl4pPr marL="1828800" lvl="3" indent="-330200">
              <a:spcBef>
                <a:spcPts val="2100"/>
              </a:spcBef>
              <a:spcAft>
                <a:spcPts val="0"/>
              </a:spcAft>
              <a:buSzPts val="1600"/>
              <a:buChar char="●"/>
              <a:defRPr sz="1600"/>
            </a:lvl4pPr>
            <a:lvl5pPr marL="2286000" lvl="4" indent="-330200">
              <a:spcBef>
                <a:spcPts val="2100"/>
              </a:spcBef>
              <a:spcAft>
                <a:spcPts val="0"/>
              </a:spcAft>
              <a:buSzPts val="1600"/>
              <a:buChar char="○"/>
              <a:defRPr sz="1600"/>
            </a:lvl5pPr>
            <a:lvl6pPr marL="2743200" lvl="5" indent="-330200">
              <a:spcBef>
                <a:spcPts val="2100"/>
              </a:spcBef>
              <a:spcAft>
                <a:spcPts val="0"/>
              </a:spcAft>
              <a:buSzPts val="1600"/>
              <a:buChar char="■"/>
              <a:defRPr sz="1600"/>
            </a:lvl6pPr>
            <a:lvl7pPr marL="3200400" lvl="6" indent="-330200">
              <a:spcBef>
                <a:spcPts val="2100"/>
              </a:spcBef>
              <a:spcAft>
                <a:spcPts val="0"/>
              </a:spcAft>
              <a:buSzPts val="1600"/>
              <a:buChar char="●"/>
              <a:defRPr sz="1600"/>
            </a:lvl7pPr>
            <a:lvl8pPr marL="3657600" lvl="7" indent="-330200">
              <a:spcBef>
                <a:spcPts val="2100"/>
              </a:spcBef>
              <a:spcAft>
                <a:spcPts val="0"/>
              </a:spcAft>
              <a:buSzPts val="1600"/>
              <a:buChar char="○"/>
              <a:defRPr sz="1600"/>
            </a:lvl8pPr>
            <a:lvl9pPr marL="4114800" lvl="8" indent="-330200">
              <a:spcBef>
                <a:spcPts val="2100"/>
              </a:spcBef>
              <a:spcAft>
                <a:spcPts val="2100"/>
              </a:spcAft>
              <a:buSzPts val="1600"/>
              <a:buChar char="■"/>
              <a:defRPr sz="1600"/>
            </a:lvl9pPr>
          </a:lstStyle>
          <a:p>
            <a:endParaRPr/>
          </a:p>
        </p:txBody>
      </p:sp>
      <p:sp>
        <p:nvSpPr>
          <p:cNvPr id="29" name="Google Shape;29;g6c2da725f3_1_285"/>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
        <p:cNvGrpSpPr/>
        <p:nvPr/>
      </p:nvGrpSpPr>
      <p:grpSpPr>
        <a:xfrm>
          <a:off x="0" y="0"/>
          <a:ext cx="0" cy="0"/>
          <a:chOff x="0" y="0"/>
          <a:chExt cx="0" cy="0"/>
        </a:xfrm>
      </p:grpSpPr>
      <p:sp>
        <p:nvSpPr>
          <p:cNvPr id="31" name="Google Shape;31;g6c2da725f3_1_290"/>
          <p:cNvSpPr txBox="1">
            <a:spLocks noGrp="1"/>
          </p:cNvSpPr>
          <p:nvPr>
            <p:ph type="title"/>
          </p:nvPr>
        </p:nvSpPr>
        <p:spPr>
          <a:xfrm>
            <a:off x="415600" y="421233"/>
            <a:ext cx="11360700" cy="1108500"/>
          </a:xfrm>
          <a:prstGeom prst="rect">
            <a:avLst/>
          </a:prstGeom>
        </p:spPr>
        <p:txBody>
          <a:bodyPr spcFirstLastPara="1" wrap="square" lIns="121900" tIns="121900" rIns="121900" bIns="121900" anchor="b" anchorCtr="0">
            <a:noAutofit/>
          </a:bodyPr>
          <a:lstStyle>
            <a:lvl1pPr lvl="0">
              <a:spcBef>
                <a:spcPts val="0"/>
              </a:spcBef>
              <a:spcAft>
                <a:spcPts val="0"/>
              </a:spcAft>
              <a:buSzPts val="5600"/>
              <a:buNone/>
              <a:defRPr/>
            </a:lvl1pPr>
            <a:lvl2pPr lvl="1">
              <a:spcBef>
                <a:spcPts val="0"/>
              </a:spcBef>
              <a:spcAft>
                <a:spcPts val="0"/>
              </a:spcAft>
              <a:buSzPts val="5600"/>
              <a:buNone/>
              <a:defRPr/>
            </a:lvl2pPr>
            <a:lvl3pPr lvl="2">
              <a:spcBef>
                <a:spcPts val="0"/>
              </a:spcBef>
              <a:spcAft>
                <a:spcPts val="0"/>
              </a:spcAft>
              <a:buSzPts val="5600"/>
              <a:buNone/>
              <a:defRPr/>
            </a:lvl3pPr>
            <a:lvl4pPr lvl="3">
              <a:spcBef>
                <a:spcPts val="0"/>
              </a:spcBef>
              <a:spcAft>
                <a:spcPts val="0"/>
              </a:spcAft>
              <a:buSzPts val="5600"/>
              <a:buNone/>
              <a:defRPr/>
            </a:lvl4pPr>
            <a:lvl5pPr lvl="4">
              <a:spcBef>
                <a:spcPts val="0"/>
              </a:spcBef>
              <a:spcAft>
                <a:spcPts val="0"/>
              </a:spcAft>
              <a:buSzPts val="5600"/>
              <a:buNone/>
              <a:defRPr/>
            </a:lvl5pPr>
            <a:lvl6pPr lvl="5">
              <a:spcBef>
                <a:spcPts val="0"/>
              </a:spcBef>
              <a:spcAft>
                <a:spcPts val="0"/>
              </a:spcAft>
              <a:buSzPts val="5600"/>
              <a:buNone/>
              <a:defRPr/>
            </a:lvl6pPr>
            <a:lvl7pPr lvl="6">
              <a:spcBef>
                <a:spcPts val="0"/>
              </a:spcBef>
              <a:spcAft>
                <a:spcPts val="0"/>
              </a:spcAft>
              <a:buSzPts val="5600"/>
              <a:buNone/>
              <a:defRPr/>
            </a:lvl7pPr>
            <a:lvl8pPr lvl="7">
              <a:spcBef>
                <a:spcPts val="0"/>
              </a:spcBef>
              <a:spcAft>
                <a:spcPts val="0"/>
              </a:spcAft>
              <a:buSzPts val="5600"/>
              <a:buNone/>
              <a:defRPr/>
            </a:lvl8pPr>
            <a:lvl9pPr lvl="8">
              <a:spcBef>
                <a:spcPts val="0"/>
              </a:spcBef>
              <a:spcAft>
                <a:spcPts val="0"/>
              </a:spcAft>
              <a:buSzPts val="5600"/>
              <a:buNone/>
              <a:defRPr/>
            </a:lvl9pPr>
          </a:lstStyle>
          <a:p>
            <a:endParaRPr/>
          </a:p>
        </p:txBody>
      </p:sp>
      <p:sp>
        <p:nvSpPr>
          <p:cNvPr id="32" name="Google Shape;32;g6c2da725f3_1_290"/>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sp>
        <p:nvSpPr>
          <p:cNvPr id="34" name="Google Shape;34;g6c2da725f3_1_293"/>
          <p:cNvSpPr txBox="1">
            <a:spLocks noGrp="1"/>
          </p:cNvSpPr>
          <p:nvPr>
            <p:ph type="title"/>
          </p:nvPr>
        </p:nvSpPr>
        <p:spPr>
          <a:xfrm>
            <a:off x="415600" y="740800"/>
            <a:ext cx="3744000" cy="1007700"/>
          </a:xfrm>
          <a:prstGeom prst="rect">
            <a:avLst/>
          </a:prstGeom>
        </p:spPr>
        <p:txBody>
          <a:bodyPr spcFirstLastPara="1" wrap="square" lIns="121900" tIns="121900" rIns="121900" bIns="121900" anchor="b" anchorCtr="0">
            <a:no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35" name="Google Shape;35;g6c2da725f3_1_293"/>
          <p:cNvSpPr txBox="1">
            <a:spLocks noGrp="1"/>
          </p:cNvSpPr>
          <p:nvPr>
            <p:ph type="body" idx="1"/>
          </p:nvPr>
        </p:nvSpPr>
        <p:spPr>
          <a:xfrm>
            <a:off x="415600" y="1865867"/>
            <a:ext cx="3744000" cy="3713100"/>
          </a:xfrm>
          <a:prstGeom prst="rect">
            <a:avLst/>
          </a:prstGeom>
        </p:spPr>
        <p:txBody>
          <a:bodyPr spcFirstLastPara="1" wrap="square" lIns="121900" tIns="121900" rIns="121900" bIns="121900" anchor="t" anchorCtr="0">
            <a:noAutofit/>
          </a:bodyPr>
          <a:lstStyle>
            <a:lvl1pPr marL="457200" lvl="0" indent="-330200">
              <a:spcBef>
                <a:spcPts val="0"/>
              </a:spcBef>
              <a:spcAft>
                <a:spcPts val="0"/>
              </a:spcAft>
              <a:buSzPts val="1600"/>
              <a:buChar char="●"/>
              <a:defRPr sz="1600"/>
            </a:lvl1pPr>
            <a:lvl2pPr marL="914400" lvl="1" indent="-330200">
              <a:spcBef>
                <a:spcPts val="2100"/>
              </a:spcBef>
              <a:spcAft>
                <a:spcPts val="0"/>
              </a:spcAft>
              <a:buSzPts val="1600"/>
              <a:buChar char="○"/>
              <a:defRPr sz="1600"/>
            </a:lvl2pPr>
            <a:lvl3pPr marL="1371600" lvl="2" indent="-330200">
              <a:spcBef>
                <a:spcPts val="2100"/>
              </a:spcBef>
              <a:spcAft>
                <a:spcPts val="0"/>
              </a:spcAft>
              <a:buSzPts val="1600"/>
              <a:buChar char="■"/>
              <a:defRPr sz="1600"/>
            </a:lvl3pPr>
            <a:lvl4pPr marL="1828800" lvl="3" indent="-330200">
              <a:spcBef>
                <a:spcPts val="2100"/>
              </a:spcBef>
              <a:spcAft>
                <a:spcPts val="0"/>
              </a:spcAft>
              <a:buSzPts val="1600"/>
              <a:buChar char="●"/>
              <a:defRPr sz="1600"/>
            </a:lvl4pPr>
            <a:lvl5pPr marL="2286000" lvl="4" indent="-330200">
              <a:spcBef>
                <a:spcPts val="2100"/>
              </a:spcBef>
              <a:spcAft>
                <a:spcPts val="0"/>
              </a:spcAft>
              <a:buSzPts val="1600"/>
              <a:buChar char="○"/>
              <a:defRPr sz="1600"/>
            </a:lvl5pPr>
            <a:lvl6pPr marL="2743200" lvl="5" indent="-330200">
              <a:spcBef>
                <a:spcPts val="2100"/>
              </a:spcBef>
              <a:spcAft>
                <a:spcPts val="0"/>
              </a:spcAft>
              <a:buSzPts val="1600"/>
              <a:buChar char="■"/>
              <a:defRPr sz="1600"/>
            </a:lvl6pPr>
            <a:lvl7pPr marL="3200400" lvl="6" indent="-330200">
              <a:spcBef>
                <a:spcPts val="2100"/>
              </a:spcBef>
              <a:spcAft>
                <a:spcPts val="0"/>
              </a:spcAft>
              <a:buSzPts val="1600"/>
              <a:buChar char="●"/>
              <a:defRPr sz="1600"/>
            </a:lvl7pPr>
            <a:lvl8pPr marL="3657600" lvl="7" indent="-330200">
              <a:spcBef>
                <a:spcPts val="2100"/>
              </a:spcBef>
              <a:spcAft>
                <a:spcPts val="0"/>
              </a:spcAft>
              <a:buSzPts val="1600"/>
              <a:buChar char="○"/>
              <a:defRPr sz="1600"/>
            </a:lvl8pPr>
            <a:lvl9pPr marL="4114800" lvl="8" indent="-330200">
              <a:spcBef>
                <a:spcPts val="2100"/>
              </a:spcBef>
              <a:spcAft>
                <a:spcPts val="2100"/>
              </a:spcAft>
              <a:buSzPts val="1600"/>
              <a:buChar char="■"/>
              <a:defRPr sz="1600"/>
            </a:lvl9pPr>
          </a:lstStyle>
          <a:p>
            <a:endParaRPr/>
          </a:p>
        </p:txBody>
      </p:sp>
      <p:sp>
        <p:nvSpPr>
          <p:cNvPr id="36" name="Google Shape;36;g6c2da725f3_1_293"/>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7"/>
        <p:cNvGrpSpPr/>
        <p:nvPr/>
      </p:nvGrpSpPr>
      <p:grpSpPr>
        <a:xfrm>
          <a:off x="0" y="0"/>
          <a:ext cx="0" cy="0"/>
          <a:chOff x="0" y="0"/>
          <a:chExt cx="0" cy="0"/>
        </a:xfrm>
      </p:grpSpPr>
      <p:sp>
        <p:nvSpPr>
          <p:cNvPr id="38" name="Google Shape;38;g6c2da725f3_1_297"/>
          <p:cNvSpPr/>
          <p:nvPr/>
        </p:nvSpPr>
        <p:spPr>
          <a:xfrm>
            <a:off x="0" y="6727600"/>
            <a:ext cx="12192000" cy="1305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9" name="Google Shape;39;g6c2da725f3_1_297"/>
          <p:cNvSpPr txBox="1">
            <a:spLocks noGrp="1"/>
          </p:cNvSpPr>
          <p:nvPr>
            <p:ph type="title"/>
          </p:nvPr>
        </p:nvSpPr>
        <p:spPr>
          <a:xfrm>
            <a:off x="653667" y="600200"/>
            <a:ext cx="7838400" cy="5454300"/>
          </a:xfrm>
          <a:prstGeom prst="rect">
            <a:avLst/>
          </a:prstGeom>
        </p:spPr>
        <p:txBody>
          <a:bodyPr spcFirstLastPara="1" wrap="square" lIns="121900" tIns="121900" rIns="121900" bIns="121900" anchor="ctr" anchorCtr="0">
            <a:noAutofit/>
          </a:bodyPr>
          <a:lstStyle>
            <a:lvl1pPr lvl="0">
              <a:spcBef>
                <a:spcPts val="0"/>
              </a:spcBef>
              <a:spcAft>
                <a:spcPts val="0"/>
              </a:spcAft>
              <a:buSzPts val="6400"/>
              <a:buNone/>
              <a:defRPr sz="6400"/>
            </a:lvl1pPr>
            <a:lvl2pPr lvl="1">
              <a:spcBef>
                <a:spcPts val="0"/>
              </a:spcBef>
              <a:spcAft>
                <a:spcPts val="0"/>
              </a:spcAft>
              <a:buSzPts val="6400"/>
              <a:buNone/>
              <a:defRPr sz="6400"/>
            </a:lvl2pPr>
            <a:lvl3pPr lvl="2">
              <a:spcBef>
                <a:spcPts val="0"/>
              </a:spcBef>
              <a:spcAft>
                <a:spcPts val="0"/>
              </a:spcAft>
              <a:buSzPts val="6400"/>
              <a:buNone/>
              <a:defRPr sz="6400"/>
            </a:lvl3pPr>
            <a:lvl4pPr lvl="3">
              <a:spcBef>
                <a:spcPts val="0"/>
              </a:spcBef>
              <a:spcAft>
                <a:spcPts val="0"/>
              </a:spcAft>
              <a:buSzPts val="6400"/>
              <a:buNone/>
              <a:defRPr sz="6400"/>
            </a:lvl4pPr>
            <a:lvl5pPr lvl="4">
              <a:spcBef>
                <a:spcPts val="0"/>
              </a:spcBef>
              <a:spcAft>
                <a:spcPts val="0"/>
              </a:spcAft>
              <a:buSzPts val="6400"/>
              <a:buNone/>
              <a:defRPr sz="6400"/>
            </a:lvl5pPr>
            <a:lvl6pPr lvl="5">
              <a:spcBef>
                <a:spcPts val="0"/>
              </a:spcBef>
              <a:spcAft>
                <a:spcPts val="0"/>
              </a:spcAft>
              <a:buSzPts val="6400"/>
              <a:buNone/>
              <a:defRPr sz="6400"/>
            </a:lvl6pPr>
            <a:lvl7pPr lvl="6">
              <a:spcBef>
                <a:spcPts val="0"/>
              </a:spcBef>
              <a:spcAft>
                <a:spcPts val="0"/>
              </a:spcAft>
              <a:buSzPts val="6400"/>
              <a:buNone/>
              <a:defRPr sz="6400"/>
            </a:lvl7pPr>
            <a:lvl8pPr lvl="7">
              <a:spcBef>
                <a:spcPts val="0"/>
              </a:spcBef>
              <a:spcAft>
                <a:spcPts val="0"/>
              </a:spcAft>
              <a:buSzPts val="6400"/>
              <a:buNone/>
              <a:defRPr sz="6400"/>
            </a:lvl8pPr>
            <a:lvl9pPr lvl="8">
              <a:spcBef>
                <a:spcPts val="0"/>
              </a:spcBef>
              <a:spcAft>
                <a:spcPts val="0"/>
              </a:spcAft>
              <a:buSzPts val="6400"/>
              <a:buNone/>
              <a:defRPr sz="6400"/>
            </a:lvl9pPr>
          </a:lstStyle>
          <a:p>
            <a:endParaRPr/>
          </a:p>
        </p:txBody>
      </p:sp>
      <p:sp>
        <p:nvSpPr>
          <p:cNvPr id="40" name="Google Shape;40;g6c2da725f3_1_297"/>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1"/>
        <p:cNvGrpSpPr/>
        <p:nvPr/>
      </p:nvGrpSpPr>
      <p:grpSpPr>
        <a:xfrm>
          <a:off x="0" y="0"/>
          <a:ext cx="0" cy="0"/>
          <a:chOff x="0" y="0"/>
          <a:chExt cx="0" cy="0"/>
        </a:xfrm>
      </p:grpSpPr>
      <p:sp>
        <p:nvSpPr>
          <p:cNvPr id="42" name="Google Shape;42;g6c2da725f3_1_301"/>
          <p:cNvSpPr/>
          <p:nvPr/>
        </p:nvSpPr>
        <p:spPr>
          <a:xfrm>
            <a:off x="6096000" y="-33"/>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cxnSp>
        <p:nvCxnSpPr>
          <p:cNvPr id="43" name="Google Shape;43;g6c2da725f3_1_301"/>
          <p:cNvCxnSpPr/>
          <p:nvPr/>
        </p:nvCxnSpPr>
        <p:spPr>
          <a:xfrm>
            <a:off x="6706233" y="5994000"/>
            <a:ext cx="624300" cy="0"/>
          </a:xfrm>
          <a:prstGeom prst="straightConnector1">
            <a:avLst/>
          </a:prstGeom>
          <a:noFill/>
          <a:ln w="19050" cap="flat" cmpd="sng">
            <a:solidFill>
              <a:schemeClr val="lt1"/>
            </a:solidFill>
            <a:prstDash val="solid"/>
            <a:round/>
            <a:headEnd type="none" w="sm" len="sm"/>
            <a:tailEnd type="none" w="sm" len="sm"/>
          </a:ln>
        </p:spPr>
      </p:cxnSp>
      <p:sp>
        <p:nvSpPr>
          <p:cNvPr id="44" name="Google Shape;44;g6c2da725f3_1_301"/>
          <p:cNvSpPr txBox="1">
            <a:spLocks noGrp="1"/>
          </p:cNvSpPr>
          <p:nvPr>
            <p:ph type="title"/>
          </p:nvPr>
        </p:nvSpPr>
        <p:spPr>
          <a:xfrm>
            <a:off x="354000" y="1239033"/>
            <a:ext cx="5393700" cy="2381700"/>
          </a:xfrm>
          <a:prstGeom prst="rect">
            <a:avLst/>
          </a:prstGeom>
        </p:spPr>
        <p:txBody>
          <a:bodyPr spcFirstLastPara="1" wrap="square" lIns="121900" tIns="121900" rIns="121900" bIns="121900" anchor="b" anchorCtr="0">
            <a:noAutofit/>
          </a:bodyPr>
          <a:lstStyle>
            <a:lvl1pPr lvl="0" algn="ctr">
              <a:spcBef>
                <a:spcPts val="0"/>
              </a:spcBef>
              <a:spcAft>
                <a:spcPts val="0"/>
              </a:spcAft>
              <a:buClr>
                <a:schemeClr val="lt2"/>
              </a:buClr>
              <a:buSzPts val="5600"/>
              <a:buNone/>
              <a:defRPr>
                <a:solidFill>
                  <a:schemeClr val="lt2"/>
                </a:solidFill>
              </a:defRPr>
            </a:lvl1pPr>
            <a:lvl2pPr lvl="1" algn="ctr">
              <a:spcBef>
                <a:spcPts val="0"/>
              </a:spcBef>
              <a:spcAft>
                <a:spcPts val="0"/>
              </a:spcAft>
              <a:buClr>
                <a:schemeClr val="lt2"/>
              </a:buClr>
              <a:buSzPts val="5600"/>
              <a:buNone/>
              <a:defRPr>
                <a:solidFill>
                  <a:schemeClr val="lt2"/>
                </a:solidFill>
              </a:defRPr>
            </a:lvl2pPr>
            <a:lvl3pPr lvl="2" algn="ctr">
              <a:spcBef>
                <a:spcPts val="0"/>
              </a:spcBef>
              <a:spcAft>
                <a:spcPts val="0"/>
              </a:spcAft>
              <a:buClr>
                <a:schemeClr val="lt2"/>
              </a:buClr>
              <a:buSzPts val="5600"/>
              <a:buNone/>
              <a:defRPr>
                <a:solidFill>
                  <a:schemeClr val="lt2"/>
                </a:solidFill>
              </a:defRPr>
            </a:lvl3pPr>
            <a:lvl4pPr lvl="3" algn="ctr">
              <a:spcBef>
                <a:spcPts val="0"/>
              </a:spcBef>
              <a:spcAft>
                <a:spcPts val="0"/>
              </a:spcAft>
              <a:buClr>
                <a:schemeClr val="lt2"/>
              </a:buClr>
              <a:buSzPts val="5600"/>
              <a:buNone/>
              <a:defRPr>
                <a:solidFill>
                  <a:schemeClr val="lt2"/>
                </a:solidFill>
              </a:defRPr>
            </a:lvl4pPr>
            <a:lvl5pPr lvl="4" algn="ctr">
              <a:spcBef>
                <a:spcPts val="0"/>
              </a:spcBef>
              <a:spcAft>
                <a:spcPts val="0"/>
              </a:spcAft>
              <a:buClr>
                <a:schemeClr val="lt2"/>
              </a:buClr>
              <a:buSzPts val="5600"/>
              <a:buNone/>
              <a:defRPr>
                <a:solidFill>
                  <a:schemeClr val="lt2"/>
                </a:solidFill>
              </a:defRPr>
            </a:lvl5pPr>
            <a:lvl6pPr lvl="5" algn="ctr">
              <a:spcBef>
                <a:spcPts val="0"/>
              </a:spcBef>
              <a:spcAft>
                <a:spcPts val="0"/>
              </a:spcAft>
              <a:buClr>
                <a:schemeClr val="lt2"/>
              </a:buClr>
              <a:buSzPts val="5600"/>
              <a:buNone/>
              <a:defRPr>
                <a:solidFill>
                  <a:schemeClr val="lt2"/>
                </a:solidFill>
              </a:defRPr>
            </a:lvl6pPr>
            <a:lvl7pPr lvl="6" algn="ctr">
              <a:spcBef>
                <a:spcPts val="0"/>
              </a:spcBef>
              <a:spcAft>
                <a:spcPts val="0"/>
              </a:spcAft>
              <a:buClr>
                <a:schemeClr val="lt2"/>
              </a:buClr>
              <a:buSzPts val="5600"/>
              <a:buNone/>
              <a:defRPr>
                <a:solidFill>
                  <a:schemeClr val="lt2"/>
                </a:solidFill>
              </a:defRPr>
            </a:lvl7pPr>
            <a:lvl8pPr lvl="7" algn="ctr">
              <a:spcBef>
                <a:spcPts val="0"/>
              </a:spcBef>
              <a:spcAft>
                <a:spcPts val="0"/>
              </a:spcAft>
              <a:buClr>
                <a:schemeClr val="lt2"/>
              </a:buClr>
              <a:buSzPts val="5600"/>
              <a:buNone/>
              <a:defRPr>
                <a:solidFill>
                  <a:schemeClr val="lt2"/>
                </a:solidFill>
              </a:defRPr>
            </a:lvl8pPr>
            <a:lvl9pPr lvl="8" algn="ctr">
              <a:spcBef>
                <a:spcPts val="0"/>
              </a:spcBef>
              <a:spcAft>
                <a:spcPts val="0"/>
              </a:spcAft>
              <a:buClr>
                <a:schemeClr val="lt2"/>
              </a:buClr>
              <a:buSzPts val="5600"/>
              <a:buNone/>
              <a:defRPr>
                <a:solidFill>
                  <a:schemeClr val="lt2"/>
                </a:solidFill>
              </a:defRPr>
            </a:lvl9pPr>
          </a:lstStyle>
          <a:p>
            <a:endParaRPr/>
          </a:p>
        </p:txBody>
      </p:sp>
      <p:sp>
        <p:nvSpPr>
          <p:cNvPr id="45" name="Google Shape;45;g6c2da725f3_1_301"/>
          <p:cNvSpPr txBox="1">
            <a:spLocks noGrp="1"/>
          </p:cNvSpPr>
          <p:nvPr>
            <p:ph type="subTitle" idx="1"/>
          </p:nvPr>
        </p:nvSpPr>
        <p:spPr>
          <a:xfrm>
            <a:off x="354000" y="3692001"/>
            <a:ext cx="5393700" cy="2098800"/>
          </a:xfrm>
          <a:prstGeom prst="rect">
            <a:avLst/>
          </a:prstGeom>
        </p:spPr>
        <p:txBody>
          <a:bodyPr spcFirstLastPara="1" wrap="square" lIns="121900" tIns="121900" rIns="121900" bIns="121900" anchor="t" anchorCtr="0">
            <a:noAutofit/>
          </a:bodyPr>
          <a:lstStyle>
            <a:lvl1pPr lvl="0" algn="ctr">
              <a:lnSpc>
                <a:spcPct val="100000"/>
              </a:lnSpc>
              <a:spcBef>
                <a:spcPts val="0"/>
              </a:spcBef>
              <a:spcAft>
                <a:spcPts val="0"/>
              </a:spcAft>
              <a:buSzPts val="3200"/>
              <a:buFont typeface="Economica"/>
              <a:buNone/>
              <a:defRPr sz="3200">
                <a:latin typeface="Economica"/>
                <a:ea typeface="Economica"/>
                <a:cs typeface="Economica"/>
                <a:sym typeface="Economica"/>
              </a:defRPr>
            </a:lvl1pPr>
            <a:lvl2pPr lvl="1" algn="ctr">
              <a:lnSpc>
                <a:spcPct val="100000"/>
              </a:lnSpc>
              <a:spcBef>
                <a:spcPts val="0"/>
              </a:spcBef>
              <a:spcAft>
                <a:spcPts val="0"/>
              </a:spcAft>
              <a:buSzPts val="3200"/>
              <a:buFont typeface="Economica"/>
              <a:buNone/>
              <a:defRPr sz="3200">
                <a:latin typeface="Economica"/>
                <a:ea typeface="Economica"/>
                <a:cs typeface="Economica"/>
                <a:sym typeface="Economica"/>
              </a:defRPr>
            </a:lvl2pPr>
            <a:lvl3pPr lvl="2" algn="ctr">
              <a:lnSpc>
                <a:spcPct val="100000"/>
              </a:lnSpc>
              <a:spcBef>
                <a:spcPts val="0"/>
              </a:spcBef>
              <a:spcAft>
                <a:spcPts val="0"/>
              </a:spcAft>
              <a:buSzPts val="3200"/>
              <a:buFont typeface="Economica"/>
              <a:buNone/>
              <a:defRPr sz="3200">
                <a:latin typeface="Economica"/>
                <a:ea typeface="Economica"/>
                <a:cs typeface="Economica"/>
                <a:sym typeface="Economica"/>
              </a:defRPr>
            </a:lvl3pPr>
            <a:lvl4pPr lvl="3" algn="ctr">
              <a:lnSpc>
                <a:spcPct val="100000"/>
              </a:lnSpc>
              <a:spcBef>
                <a:spcPts val="0"/>
              </a:spcBef>
              <a:spcAft>
                <a:spcPts val="0"/>
              </a:spcAft>
              <a:buSzPts val="3200"/>
              <a:buFont typeface="Economica"/>
              <a:buNone/>
              <a:defRPr sz="3200">
                <a:latin typeface="Economica"/>
                <a:ea typeface="Economica"/>
                <a:cs typeface="Economica"/>
                <a:sym typeface="Economica"/>
              </a:defRPr>
            </a:lvl4pPr>
            <a:lvl5pPr lvl="4" algn="ctr">
              <a:lnSpc>
                <a:spcPct val="100000"/>
              </a:lnSpc>
              <a:spcBef>
                <a:spcPts val="0"/>
              </a:spcBef>
              <a:spcAft>
                <a:spcPts val="0"/>
              </a:spcAft>
              <a:buSzPts val="3200"/>
              <a:buFont typeface="Economica"/>
              <a:buNone/>
              <a:defRPr sz="3200">
                <a:latin typeface="Economica"/>
                <a:ea typeface="Economica"/>
                <a:cs typeface="Economica"/>
                <a:sym typeface="Economica"/>
              </a:defRPr>
            </a:lvl5pPr>
            <a:lvl6pPr lvl="5" algn="ctr">
              <a:lnSpc>
                <a:spcPct val="100000"/>
              </a:lnSpc>
              <a:spcBef>
                <a:spcPts val="0"/>
              </a:spcBef>
              <a:spcAft>
                <a:spcPts val="0"/>
              </a:spcAft>
              <a:buSzPts val="3200"/>
              <a:buFont typeface="Economica"/>
              <a:buNone/>
              <a:defRPr sz="3200">
                <a:latin typeface="Economica"/>
                <a:ea typeface="Economica"/>
                <a:cs typeface="Economica"/>
                <a:sym typeface="Economica"/>
              </a:defRPr>
            </a:lvl6pPr>
            <a:lvl7pPr lvl="6" algn="ctr">
              <a:lnSpc>
                <a:spcPct val="100000"/>
              </a:lnSpc>
              <a:spcBef>
                <a:spcPts val="0"/>
              </a:spcBef>
              <a:spcAft>
                <a:spcPts val="0"/>
              </a:spcAft>
              <a:buSzPts val="3200"/>
              <a:buFont typeface="Economica"/>
              <a:buNone/>
              <a:defRPr sz="3200">
                <a:latin typeface="Economica"/>
                <a:ea typeface="Economica"/>
                <a:cs typeface="Economica"/>
                <a:sym typeface="Economica"/>
              </a:defRPr>
            </a:lvl7pPr>
            <a:lvl8pPr lvl="7" algn="ctr">
              <a:lnSpc>
                <a:spcPct val="100000"/>
              </a:lnSpc>
              <a:spcBef>
                <a:spcPts val="0"/>
              </a:spcBef>
              <a:spcAft>
                <a:spcPts val="0"/>
              </a:spcAft>
              <a:buSzPts val="3200"/>
              <a:buFont typeface="Economica"/>
              <a:buNone/>
              <a:defRPr sz="3200">
                <a:latin typeface="Economica"/>
                <a:ea typeface="Economica"/>
                <a:cs typeface="Economica"/>
                <a:sym typeface="Economica"/>
              </a:defRPr>
            </a:lvl8pPr>
            <a:lvl9pPr lvl="8" algn="ctr">
              <a:lnSpc>
                <a:spcPct val="100000"/>
              </a:lnSpc>
              <a:spcBef>
                <a:spcPts val="0"/>
              </a:spcBef>
              <a:spcAft>
                <a:spcPts val="0"/>
              </a:spcAft>
              <a:buSzPts val="3200"/>
              <a:buFont typeface="Economica"/>
              <a:buNone/>
              <a:defRPr sz="3200">
                <a:latin typeface="Economica"/>
                <a:ea typeface="Economica"/>
                <a:cs typeface="Economica"/>
                <a:sym typeface="Economica"/>
              </a:defRPr>
            </a:lvl9pPr>
          </a:lstStyle>
          <a:p>
            <a:endParaRPr/>
          </a:p>
        </p:txBody>
      </p:sp>
      <p:sp>
        <p:nvSpPr>
          <p:cNvPr id="46" name="Google Shape;46;g6c2da725f3_1_301"/>
          <p:cNvSpPr txBox="1">
            <a:spLocks noGrp="1"/>
          </p:cNvSpPr>
          <p:nvPr>
            <p:ph type="body" idx="2"/>
          </p:nvPr>
        </p:nvSpPr>
        <p:spPr>
          <a:xfrm>
            <a:off x="6586000" y="965600"/>
            <a:ext cx="5115900" cy="4926900"/>
          </a:xfrm>
          <a:prstGeom prst="rect">
            <a:avLst/>
          </a:prstGeom>
        </p:spPr>
        <p:txBody>
          <a:bodyPr spcFirstLastPara="1" wrap="square" lIns="121900" tIns="121900" rIns="121900" bIns="121900" anchor="ctr" anchorCtr="0">
            <a:noAutofit/>
          </a:bodyPr>
          <a:lstStyle>
            <a:lvl1pPr marL="457200" lvl="0" indent="-381000">
              <a:spcBef>
                <a:spcPts val="0"/>
              </a:spcBef>
              <a:spcAft>
                <a:spcPts val="0"/>
              </a:spcAft>
              <a:buClr>
                <a:schemeClr val="lt1"/>
              </a:buClr>
              <a:buSzPts val="2400"/>
              <a:buChar char="●"/>
              <a:defRPr>
                <a:solidFill>
                  <a:schemeClr val="lt1"/>
                </a:solidFill>
              </a:defRPr>
            </a:lvl1pPr>
            <a:lvl2pPr marL="914400" lvl="1" indent="-349250">
              <a:spcBef>
                <a:spcPts val="2100"/>
              </a:spcBef>
              <a:spcAft>
                <a:spcPts val="0"/>
              </a:spcAft>
              <a:buClr>
                <a:schemeClr val="lt1"/>
              </a:buClr>
              <a:buSzPts val="1900"/>
              <a:buChar char="○"/>
              <a:defRPr>
                <a:solidFill>
                  <a:schemeClr val="lt1"/>
                </a:solidFill>
              </a:defRPr>
            </a:lvl2pPr>
            <a:lvl3pPr marL="1371600" lvl="2" indent="-349250">
              <a:spcBef>
                <a:spcPts val="2100"/>
              </a:spcBef>
              <a:spcAft>
                <a:spcPts val="0"/>
              </a:spcAft>
              <a:buClr>
                <a:schemeClr val="lt1"/>
              </a:buClr>
              <a:buSzPts val="1900"/>
              <a:buChar char="■"/>
              <a:defRPr>
                <a:solidFill>
                  <a:schemeClr val="lt1"/>
                </a:solidFill>
              </a:defRPr>
            </a:lvl3pPr>
            <a:lvl4pPr marL="1828800" lvl="3" indent="-349250">
              <a:spcBef>
                <a:spcPts val="2100"/>
              </a:spcBef>
              <a:spcAft>
                <a:spcPts val="0"/>
              </a:spcAft>
              <a:buClr>
                <a:schemeClr val="lt1"/>
              </a:buClr>
              <a:buSzPts val="1900"/>
              <a:buChar char="●"/>
              <a:defRPr>
                <a:solidFill>
                  <a:schemeClr val="lt1"/>
                </a:solidFill>
              </a:defRPr>
            </a:lvl4pPr>
            <a:lvl5pPr marL="2286000" lvl="4" indent="-349250">
              <a:spcBef>
                <a:spcPts val="2100"/>
              </a:spcBef>
              <a:spcAft>
                <a:spcPts val="0"/>
              </a:spcAft>
              <a:buClr>
                <a:schemeClr val="lt1"/>
              </a:buClr>
              <a:buSzPts val="1900"/>
              <a:buChar char="○"/>
              <a:defRPr>
                <a:solidFill>
                  <a:schemeClr val="lt1"/>
                </a:solidFill>
              </a:defRPr>
            </a:lvl5pPr>
            <a:lvl6pPr marL="2743200" lvl="5" indent="-349250">
              <a:spcBef>
                <a:spcPts val="2100"/>
              </a:spcBef>
              <a:spcAft>
                <a:spcPts val="0"/>
              </a:spcAft>
              <a:buClr>
                <a:schemeClr val="lt1"/>
              </a:buClr>
              <a:buSzPts val="1900"/>
              <a:buChar char="■"/>
              <a:defRPr>
                <a:solidFill>
                  <a:schemeClr val="lt1"/>
                </a:solidFill>
              </a:defRPr>
            </a:lvl6pPr>
            <a:lvl7pPr marL="3200400" lvl="6" indent="-349250">
              <a:spcBef>
                <a:spcPts val="2100"/>
              </a:spcBef>
              <a:spcAft>
                <a:spcPts val="0"/>
              </a:spcAft>
              <a:buClr>
                <a:schemeClr val="lt1"/>
              </a:buClr>
              <a:buSzPts val="1900"/>
              <a:buChar char="●"/>
              <a:defRPr>
                <a:solidFill>
                  <a:schemeClr val="lt1"/>
                </a:solidFill>
              </a:defRPr>
            </a:lvl7pPr>
            <a:lvl8pPr marL="3657600" lvl="7" indent="-349250">
              <a:spcBef>
                <a:spcPts val="2100"/>
              </a:spcBef>
              <a:spcAft>
                <a:spcPts val="0"/>
              </a:spcAft>
              <a:buClr>
                <a:schemeClr val="lt1"/>
              </a:buClr>
              <a:buSzPts val="1900"/>
              <a:buChar char="○"/>
              <a:defRPr>
                <a:solidFill>
                  <a:schemeClr val="lt1"/>
                </a:solidFill>
              </a:defRPr>
            </a:lvl8pPr>
            <a:lvl9pPr marL="4114800" lvl="8" indent="-349250">
              <a:spcBef>
                <a:spcPts val="2100"/>
              </a:spcBef>
              <a:spcAft>
                <a:spcPts val="2100"/>
              </a:spcAft>
              <a:buClr>
                <a:schemeClr val="lt1"/>
              </a:buClr>
              <a:buSzPts val="1900"/>
              <a:buChar char="■"/>
              <a:defRPr>
                <a:solidFill>
                  <a:schemeClr val="lt1"/>
                </a:solidFill>
              </a:defRPr>
            </a:lvl9pPr>
          </a:lstStyle>
          <a:p>
            <a:endParaRPr/>
          </a:p>
        </p:txBody>
      </p:sp>
      <p:sp>
        <p:nvSpPr>
          <p:cNvPr id="47" name="Google Shape;47;g6c2da725f3_1_301"/>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8"/>
        <p:cNvGrpSpPr/>
        <p:nvPr/>
      </p:nvGrpSpPr>
      <p:grpSpPr>
        <a:xfrm>
          <a:off x="0" y="0"/>
          <a:ext cx="0" cy="0"/>
          <a:chOff x="0" y="0"/>
          <a:chExt cx="0" cy="0"/>
        </a:xfrm>
      </p:grpSpPr>
      <p:sp>
        <p:nvSpPr>
          <p:cNvPr id="49" name="Google Shape;49;g6c2da725f3_1_308"/>
          <p:cNvSpPr txBox="1">
            <a:spLocks noGrp="1"/>
          </p:cNvSpPr>
          <p:nvPr>
            <p:ph type="body" idx="1"/>
          </p:nvPr>
        </p:nvSpPr>
        <p:spPr>
          <a:xfrm>
            <a:off x="426000" y="5625233"/>
            <a:ext cx="7998300" cy="798300"/>
          </a:xfrm>
          <a:prstGeom prst="rect">
            <a:avLst/>
          </a:prstGeom>
        </p:spPr>
        <p:txBody>
          <a:bodyPr spcFirstLastPara="1" wrap="square" lIns="121900" tIns="121900" rIns="121900" bIns="121900" anchor="ctr" anchorCtr="0">
            <a:noAutofit/>
          </a:bodyPr>
          <a:lstStyle>
            <a:lvl1pPr marL="457200" lvl="0" indent="-228600">
              <a:lnSpc>
                <a:spcPct val="100000"/>
              </a:lnSpc>
              <a:spcBef>
                <a:spcPts val="0"/>
              </a:spcBef>
              <a:spcAft>
                <a:spcPts val="0"/>
              </a:spcAft>
              <a:buSzPts val="3200"/>
              <a:buFont typeface="Economica"/>
              <a:buNone/>
              <a:defRPr sz="3200">
                <a:latin typeface="Economica"/>
                <a:ea typeface="Economica"/>
                <a:cs typeface="Economica"/>
                <a:sym typeface="Economica"/>
              </a:defRPr>
            </a:lvl1pPr>
          </a:lstStyle>
          <a:p>
            <a:endParaRPr/>
          </a:p>
        </p:txBody>
      </p:sp>
      <p:sp>
        <p:nvSpPr>
          <p:cNvPr id="50" name="Google Shape;50;g6c2da725f3_1_308"/>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luxe">
    <p:bg>
      <p:bgPr>
        <a:solidFill>
          <a:schemeClr val="lt1"/>
        </a:solidFill>
        <a:effectLst/>
      </p:bgPr>
    </p:bg>
    <p:spTree>
      <p:nvGrpSpPr>
        <p:cNvPr id="1" name="Shape 5"/>
        <p:cNvGrpSpPr/>
        <p:nvPr/>
      </p:nvGrpSpPr>
      <p:grpSpPr>
        <a:xfrm>
          <a:off x="0" y="0"/>
          <a:ext cx="0" cy="0"/>
          <a:chOff x="0" y="0"/>
          <a:chExt cx="0" cy="0"/>
        </a:xfrm>
      </p:grpSpPr>
      <p:sp>
        <p:nvSpPr>
          <p:cNvPr id="6" name="Google Shape;6;g6c2da725f3_1_265"/>
          <p:cNvSpPr txBox="1">
            <a:spLocks noGrp="1"/>
          </p:cNvSpPr>
          <p:nvPr>
            <p:ph type="title"/>
          </p:nvPr>
        </p:nvSpPr>
        <p:spPr>
          <a:xfrm>
            <a:off x="415600" y="421233"/>
            <a:ext cx="11360700" cy="1108500"/>
          </a:xfrm>
          <a:prstGeom prst="rect">
            <a:avLst/>
          </a:prstGeom>
          <a:noFill/>
          <a:ln>
            <a:noFill/>
          </a:ln>
        </p:spPr>
        <p:txBody>
          <a:bodyPr spcFirstLastPara="1" wrap="square" lIns="121900" tIns="121900" rIns="121900" bIns="121900" anchor="b" anchorCtr="0">
            <a:noAutofit/>
          </a:bodyPr>
          <a:lstStyle>
            <a:lvl1pPr lvl="0">
              <a:spcBef>
                <a:spcPts val="0"/>
              </a:spcBef>
              <a:spcAft>
                <a:spcPts val="0"/>
              </a:spcAft>
              <a:buClr>
                <a:schemeClr val="dk1"/>
              </a:buClr>
              <a:buSzPts val="5600"/>
              <a:buFont typeface="Economica"/>
              <a:buNone/>
              <a:defRPr sz="5600">
                <a:solidFill>
                  <a:schemeClr val="dk1"/>
                </a:solidFill>
                <a:latin typeface="Economica"/>
                <a:ea typeface="Economica"/>
                <a:cs typeface="Economica"/>
                <a:sym typeface="Economica"/>
              </a:defRPr>
            </a:lvl1pPr>
            <a:lvl2pPr lvl="1">
              <a:spcBef>
                <a:spcPts val="0"/>
              </a:spcBef>
              <a:spcAft>
                <a:spcPts val="0"/>
              </a:spcAft>
              <a:buClr>
                <a:schemeClr val="dk1"/>
              </a:buClr>
              <a:buSzPts val="5600"/>
              <a:buFont typeface="Economica"/>
              <a:buNone/>
              <a:defRPr sz="5600">
                <a:solidFill>
                  <a:schemeClr val="dk1"/>
                </a:solidFill>
                <a:latin typeface="Economica"/>
                <a:ea typeface="Economica"/>
                <a:cs typeface="Economica"/>
                <a:sym typeface="Economica"/>
              </a:defRPr>
            </a:lvl2pPr>
            <a:lvl3pPr lvl="2">
              <a:spcBef>
                <a:spcPts val="0"/>
              </a:spcBef>
              <a:spcAft>
                <a:spcPts val="0"/>
              </a:spcAft>
              <a:buClr>
                <a:schemeClr val="dk1"/>
              </a:buClr>
              <a:buSzPts val="5600"/>
              <a:buFont typeface="Economica"/>
              <a:buNone/>
              <a:defRPr sz="5600">
                <a:solidFill>
                  <a:schemeClr val="dk1"/>
                </a:solidFill>
                <a:latin typeface="Economica"/>
                <a:ea typeface="Economica"/>
                <a:cs typeface="Economica"/>
                <a:sym typeface="Economica"/>
              </a:defRPr>
            </a:lvl3pPr>
            <a:lvl4pPr lvl="3">
              <a:spcBef>
                <a:spcPts val="0"/>
              </a:spcBef>
              <a:spcAft>
                <a:spcPts val="0"/>
              </a:spcAft>
              <a:buClr>
                <a:schemeClr val="dk1"/>
              </a:buClr>
              <a:buSzPts val="5600"/>
              <a:buFont typeface="Economica"/>
              <a:buNone/>
              <a:defRPr sz="5600">
                <a:solidFill>
                  <a:schemeClr val="dk1"/>
                </a:solidFill>
                <a:latin typeface="Economica"/>
                <a:ea typeface="Economica"/>
                <a:cs typeface="Economica"/>
                <a:sym typeface="Economica"/>
              </a:defRPr>
            </a:lvl4pPr>
            <a:lvl5pPr lvl="4">
              <a:spcBef>
                <a:spcPts val="0"/>
              </a:spcBef>
              <a:spcAft>
                <a:spcPts val="0"/>
              </a:spcAft>
              <a:buClr>
                <a:schemeClr val="dk1"/>
              </a:buClr>
              <a:buSzPts val="5600"/>
              <a:buFont typeface="Economica"/>
              <a:buNone/>
              <a:defRPr sz="5600">
                <a:solidFill>
                  <a:schemeClr val="dk1"/>
                </a:solidFill>
                <a:latin typeface="Economica"/>
                <a:ea typeface="Economica"/>
                <a:cs typeface="Economica"/>
                <a:sym typeface="Economica"/>
              </a:defRPr>
            </a:lvl5pPr>
            <a:lvl6pPr lvl="5">
              <a:spcBef>
                <a:spcPts val="0"/>
              </a:spcBef>
              <a:spcAft>
                <a:spcPts val="0"/>
              </a:spcAft>
              <a:buClr>
                <a:schemeClr val="dk1"/>
              </a:buClr>
              <a:buSzPts val="5600"/>
              <a:buFont typeface="Economica"/>
              <a:buNone/>
              <a:defRPr sz="5600">
                <a:solidFill>
                  <a:schemeClr val="dk1"/>
                </a:solidFill>
                <a:latin typeface="Economica"/>
                <a:ea typeface="Economica"/>
                <a:cs typeface="Economica"/>
                <a:sym typeface="Economica"/>
              </a:defRPr>
            </a:lvl6pPr>
            <a:lvl7pPr lvl="6">
              <a:spcBef>
                <a:spcPts val="0"/>
              </a:spcBef>
              <a:spcAft>
                <a:spcPts val="0"/>
              </a:spcAft>
              <a:buClr>
                <a:schemeClr val="dk1"/>
              </a:buClr>
              <a:buSzPts val="5600"/>
              <a:buFont typeface="Economica"/>
              <a:buNone/>
              <a:defRPr sz="5600">
                <a:solidFill>
                  <a:schemeClr val="dk1"/>
                </a:solidFill>
                <a:latin typeface="Economica"/>
                <a:ea typeface="Economica"/>
                <a:cs typeface="Economica"/>
                <a:sym typeface="Economica"/>
              </a:defRPr>
            </a:lvl7pPr>
            <a:lvl8pPr lvl="7">
              <a:spcBef>
                <a:spcPts val="0"/>
              </a:spcBef>
              <a:spcAft>
                <a:spcPts val="0"/>
              </a:spcAft>
              <a:buClr>
                <a:schemeClr val="dk1"/>
              </a:buClr>
              <a:buSzPts val="5600"/>
              <a:buFont typeface="Economica"/>
              <a:buNone/>
              <a:defRPr sz="5600">
                <a:solidFill>
                  <a:schemeClr val="dk1"/>
                </a:solidFill>
                <a:latin typeface="Economica"/>
                <a:ea typeface="Economica"/>
                <a:cs typeface="Economica"/>
                <a:sym typeface="Economica"/>
              </a:defRPr>
            </a:lvl8pPr>
            <a:lvl9pPr lvl="8">
              <a:spcBef>
                <a:spcPts val="0"/>
              </a:spcBef>
              <a:spcAft>
                <a:spcPts val="0"/>
              </a:spcAft>
              <a:buClr>
                <a:schemeClr val="dk1"/>
              </a:buClr>
              <a:buSzPts val="5600"/>
              <a:buFont typeface="Economica"/>
              <a:buNone/>
              <a:defRPr sz="5600">
                <a:solidFill>
                  <a:schemeClr val="dk1"/>
                </a:solidFill>
                <a:latin typeface="Economica"/>
                <a:ea typeface="Economica"/>
                <a:cs typeface="Economica"/>
                <a:sym typeface="Economica"/>
              </a:defRPr>
            </a:lvl9pPr>
          </a:lstStyle>
          <a:p>
            <a:endParaRPr/>
          </a:p>
        </p:txBody>
      </p:sp>
      <p:sp>
        <p:nvSpPr>
          <p:cNvPr id="7" name="Google Shape;7;g6c2da725f3_1_265"/>
          <p:cNvSpPr txBox="1">
            <a:spLocks noGrp="1"/>
          </p:cNvSpPr>
          <p:nvPr>
            <p:ph type="body" idx="1"/>
          </p:nvPr>
        </p:nvSpPr>
        <p:spPr>
          <a:xfrm>
            <a:off x="415600" y="1633633"/>
            <a:ext cx="11360700" cy="4472100"/>
          </a:xfrm>
          <a:prstGeom prst="rect">
            <a:avLst/>
          </a:prstGeom>
          <a:noFill/>
          <a:ln>
            <a:noFill/>
          </a:ln>
        </p:spPr>
        <p:txBody>
          <a:bodyPr spcFirstLastPara="1" wrap="square" lIns="121900" tIns="121900" rIns="121900" bIns="121900" anchor="t" anchorCtr="0">
            <a:noAutofit/>
          </a:bodyPr>
          <a:lstStyle>
            <a:lvl1pPr marL="457200" lvl="0" indent="-381000">
              <a:lnSpc>
                <a:spcPct val="115000"/>
              </a:lnSpc>
              <a:spcBef>
                <a:spcPts val="0"/>
              </a:spcBef>
              <a:spcAft>
                <a:spcPts val="0"/>
              </a:spcAft>
              <a:buClr>
                <a:schemeClr val="dk1"/>
              </a:buClr>
              <a:buSzPts val="2400"/>
              <a:buFont typeface="Open Sans"/>
              <a:buChar char="●"/>
              <a:defRPr sz="2400">
                <a:solidFill>
                  <a:schemeClr val="dk1"/>
                </a:solidFill>
                <a:latin typeface="Open Sans"/>
                <a:ea typeface="Open Sans"/>
                <a:cs typeface="Open Sans"/>
                <a:sym typeface="Open Sans"/>
              </a:defRPr>
            </a:lvl1pPr>
            <a:lvl2pPr marL="914400" lvl="1" indent="-349250">
              <a:lnSpc>
                <a:spcPct val="115000"/>
              </a:lnSpc>
              <a:spcBef>
                <a:spcPts val="2100"/>
              </a:spcBef>
              <a:spcAft>
                <a:spcPts val="0"/>
              </a:spcAft>
              <a:buClr>
                <a:schemeClr val="dk1"/>
              </a:buClr>
              <a:buSzPts val="1900"/>
              <a:buFont typeface="Open Sans"/>
              <a:buChar char="○"/>
              <a:defRPr sz="1900">
                <a:solidFill>
                  <a:schemeClr val="dk1"/>
                </a:solidFill>
                <a:latin typeface="Open Sans"/>
                <a:ea typeface="Open Sans"/>
                <a:cs typeface="Open Sans"/>
                <a:sym typeface="Open Sans"/>
              </a:defRPr>
            </a:lvl2pPr>
            <a:lvl3pPr marL="1371600" lvl="2" indent="-349250">
              <a:lnSpc>
                <a:spcPct val="115000"/>
              </a:lnSpc>
              <a:spcBef>
                <a:spcPts val="2100"/>
              </a:spcBef>
              <a:spcAft>
                <a:spcPts val="0"/>
              </a:spcAft>
              <a:buClr>
                <a:schemeClr val="dk1"/>
              </a:buClr>
              <a:buSzPts val="1900"/>
              <a:buFont typeface="Open Sans"/>
              <a:buChar char="■"/>
              <a:defRPr sz="1900">
                <a:solidFill>
                  <a:schemeClr val="dk1"/>
                </a:solidFill>
                <a:latin typeface="Open Sans"/>
                <a:ea typeface="Open Sans"/>
                <a:cs typeface="Open Sans"/>
                <a:sym typeface="Open Sans"/>
              </a:defRPr>
            </a:lvl3pPr>
            <a:lvl4pPr marL="1828800" lvl="3" indent="-349250">
              <a:lnSpc>
                <a:spcPct val="115000"/>
              </a:lnSpc>
              <a:spcBef>
                <a:spcPts val="2100"/>
              </a:spcBef>
              <a:spcAft>
                <a:spcPts val="0"/>
              </a:spcAft>
              <a:buClr>
                <a:schemeClr val="dk1"/>
              </a:buClr>
              <a:buSzPts val="1900"/>
              <a:buFont typeface="Open Sans"/>
              <a:buChar char="●"/>
              <a:defRPr sz="1900">
                <a:solidFill>
                  <a:schemeClr val="dk1"/>
                </a:solidFill>
                <a:latin typeface="Open Sans"/>
                <a:ea typeface="Open Sans"/>
                <a:cs typeface="Open Sans"/>
                <a:sym typeface="Open Sans"/>
              </a:defRPr>
            </a:lvl4pPr>
            <a:lvl5pPr marL="2286000" lvl="4" indent="-349250">
              <a:lnSpc>
                <a:spcPct val="115000"/>
              </a:lnSpc>
              <a:spcBef>
                <a:spcPts val="2100"/>
              </a:spcBef>
              <a:spcAft>
                <a:spcPts val="0"/>
              </a:spcAft>
              <a:buClr>
                <a:schemeClr val="dk1"/>
              </a:buClr>
              <a:buSzPts val="1900"/>
              <a:buFont typeface="Open Sans"/>
              <a:buChar char="○"/>
              <a:defRPr sz="1900">
                <a:solidFill>
                  <a:schemeClr val="dk1"/>
                </a:solidFill>
                <a:latin typeface="Open Sans"/>
                <a:ea typeface="Open Sans"/>
                <a:cs typeface="Open Sans"/>
                <a:sym typeface="Open Sans"/>
              </a:defRPr>
            </a:lvl5pPr>
            <a:lvl6pPr marL="2743200" lvl="5" indent="-349250">
              <a:lnSpc>
                <a:spcPct val="115000"/>
              </a:lnSpc>
              <a:spcBef>
                <a:spcPts val="2100"/>
              </a:spcBef>
              <a:spcAft>
                <a:spcPts val="0"/>
              </a:spcAft>
              <a:buClr>
                <a:schemeClr val="dk1"/>
              </a:buClr>
              <a:buSzPts val="1900"/>
              <a:buFont typeface="Open Sans"/>
              <a:buChar char="■"/>
              <a:defRPr sz="1900">
                <a:solidFill>
                  <a:schemeClr val="dk1"/>
                </a:solidFill>
                <a:latin typeface="Open Sans"/>
                <a:ea typeface="Open Sans"/>
                <a:cs typeface="Open Sans"/>
                <a:sym typeface="Open Sans"/>
              </a:defRPr>
            </a:lvl6pPr>
            <a:lvl7pPr marL="3200400" lvl="6" indent="-349250">
              <a:lnSpc>
                <a:spcPct val="115000"/>
              </a:lnSpc>
              <a:spcBef>
                <a:spcPts val="2100"/>
              </a:spcBef>
              <a:spcAft>
                <a:spcPts val="0"/>
              </a:spcAft>
              <a:buClr>
                <a:schemeClr val="dk1"/>
              </a:buClr>
              <a:buSzPts val="1900"/>
              <a:buFont typeface="Open Sans"/>
              <a:buChar char="●"/>
              <a:defRPr sz="1900">
                <a:solidFill>
                  <a:schemeClr val="dk1"/>
                </a:solidFill>
                <a:latin typeface="Open Sans"/>
                <a:ea typeface="Open Sans"/>
                <a:cs typeface="Open Sans"/>
                <a:sym typeface="Open Sans"/>
              </a:defRPr>
            </a:lvl7pPr>
            <a:lvl8pPr marL="3657600" lvl="7" indent="-349250">
              <a:lnSpc>
                <a:spcPct val="115000"/>
              </a:lnSpc>
              <a:spcBef>
                <a:spcPts val="2100"/>
              </a:spcBef>
              <a:spcAft>
                <a:spcPts val="0"/>
              </a:spcAft>
              <a:buClr>
                <a:schemeClr val="dk1"/>
              </a:buClr>
              <a:buSzPts val="1900"/>
              <a:buFont typeface="Open Sans"/>
              <a:buChar char="○"/>
              <a:defRPr sz="1900">
                <a:solidFill>
                  <a:schemeClr val="dk1"/>
                </a:solidFill>
                <a:latin typeface="Open Sans"/>
                <a:ea typeface="Open Sans"/>
                <a:cs typeface="Open Sans"/>
                <a:sym typeface="Open Sans"/>
              </a:defRPr>
            </a:lvl8pPr>
            <a:lvl9pPr marL="4114800" lvl="8" indent="-349250">
              <a:lnSpc>
                <a:spcPct val="115000"/>
              </a:lnSpc>
              <a:spcBef>
                <a:spcPts val="2100"/>
              </a:spcBef>
              <a:spcAft>
                <a:spcPts val="2100"/>
              </a:spcAft>
              <a:buClr>
                <a:schemeClr val="dk1"/>
              </a:buClr>
              <a:buSzPts val="1900"/>
              <a:buFont typeface="Open Sans"/>
              <a:buChar char="■"/>
              <a:defRPr sz="1900">
                <a:solidFill>
                  <a:schemeClr val="dk1"/>
                </a:solidFill>
                <a:latin typeface="Open Sans"/>
                <a:ea typeface="Open Sans"/>
                <a:cs typeface="Open Sans"/>
                <a:sym typeface="Open Sans"/>
              </a:defRPr>
            </a:lvl9pPr>
          </a:lstStyle>
          <a:p>
            <a:endParaRPr/>
          </a:p>
        </p:txBody>
      </p:sp>
      <p:sp>
        <p:nvSpPr>
          <p:cNvPr id="8" name="Google Shape;8;g6c2da725f3_1_265"/>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lvl="0" algn="r">
              <a:buNone/>
              <a:defRPr sz="1300">
                <a:solidFill>
                  <a:schemeClr val="dk1"/>
                </a:solidFill>
                <a:latin typeface="Economica"/>
                <a:ea typeface="Economica"/>
                <a:cs typeface="Economica"/>
                <a:sym typeface="Economica"/>
              </a:defRPr>
            </a:lvl1pPr>
            <a:lvl2pPr lvl="1" algn="r">
              <a:buNone/>
              <a:defRPr sz="1300">
                <a:solidFill>
                  <a:schemeClr val="dk1"/>
                </a:solidFill>
                <a:latin typeface="Economica"/>
                <a:ea typeface="Economica"/>
                <a:cs typeface="Economica"/>
                <a:sym typeface="Economica"/>
              </a:defRPr>
            </a:lvl2pPr>
            <a:lvl3pPr lvl="2" algn="r">
              <a:buNone/>
              <a:defRPr sz="1300">
                <a:solidFill>
                  <a:schemeClr val="dk1"/>
                </a:solidFill>
                <a:latin typeface="Economica"/>
                <a:ea typeface="Economica"/>
                <a:cs typeface="Economica"/>
                <a:sym typeface="Economica"/>
              </a:defRPr>
            </a:lvl3pPr>
            <a:lvl4pPr lvl="3" algn="r">
              <a:buNone/>
              <a:defRPr sz="1300">
                <a:solidFill>
                  <a:schemeClr val="dk1"/>
                </a:solidFill>
                <a:latin typeface="Economica"/>
                <a:ea typeface="Economica"/>
                <a:cs typeface="Economica"/>
                <a:sym typeface="Economica"/>
              </a:defRPr>
            </a:lvl4pPr>
            <a:lvl5pPr lvl="4" algn="r">
              <a:buNone/>
              <a:defRPr sz="1300">
                <a:solidFill>
                  <a:schemeClr val="dk1"/>
                </a:solidFill>
                <a:latin typeface="Economica"/>
                <a:ea typeface="Economica"/>
                <a:cs typeface="Economica"/>
                <a:sym typeface="Economica"/>
              </a:defRPr>
            </a:lvl5pPr>
            <a:lvl6pPr lvl="5" algn="r">
              <a:buNone/>
              <a:defRPr sz="1300">
                <a:solidFill>
                  <a:schemeClr val="dk1"/>
                </a:solidFill>
                <a:latin typeface="Economica"/>
                <a:ea typeface="Economica"/>
                <a:cs typeface="Economica"/>
                <a:sym typeface="Economica"/>
              </a:defRPr>
            </a:lvl6pPr>
            <a:lvl7pPr lvl="6" algn="r">
              <a:buNone/>
              <a:defRPr sz="1300">
                <a:solidFill>
                  <a:schemeClr val="dk1"/>
                </a:solidFill>
                <a:latin typeface="Economica"/>
                <a:ea typeface="Economica"/>
                <a:cs typeface="Economica"/>
                <a:sym typeface="Economica"/>
              </a:defRPr>
            </a:lvl7pPr>
            <a:lvl8pPr lvl="7" algn="r">
              <a:buNone/>
              <a:defRPr sz="1300">
                <a:solidFill>
                  <a:schemeClr val="dk1"/>
                </a:solidFill>
                <a:latin typeface="Economica"/>
                <a:ea typeface="Economica"/>
                <a:cs typeface="Economica"/>
                <a:sym typeface="Economica"/>
              </a:defRPr>
            </a:lvl8pPr>
            <a:lvl9pPr lvl="8" algn="r">
              <a:buNone/>
              <a:defRPr sz="1300">
                <a:solidFill>
                  <a:schemeClr val="dk1"/>
                </a:solidFill>
                <a:latin typeface="Economica"/>
                <a:ea typeface="Economica"/>
                <a:cs typeface="Economica"/>
                <a:sym typeface="Economica"/>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
          <p:cNvSpPr txBox="1">
            <a:spLocks noGrp="1"/>
          </p:cNvSpPr>
          <p:nvPr>
            <p:ph type="ctrTitle"/>
          </p:nvPr>
        </p:nvSpPr>
        <p:spPr>
          <a:xfrm>
            <a:off x="3874778" y="1787652"/>
            <a:ext cx="4442443" cy="2677500"/>
          </a:xfrm>
          <a:prstGeom prst="rect">
            <a:avLst/>
          </a:prstGeom>
          <a:noFill/>
          <a:ln>
            <a:noFill/>
          </a:ln>
        </p:spPr>
        <p:txBody>
          <a:bodyPr spcFirstLastPara="1" wrap="square" lIns="91425" tIns="45700" rIns="91425" bIns="45700" anchor="b" anchorCtr="0">
            <a:noAutofit/>
          </a:bodyPr>
          <a:lstStyle/>
          <a:p>
            <a:pPr lvl="0">
              <a:buClr>
                <a:schemeClr val="lt2"/>
              </a:buClr>
              <a:buSzPts val="5400"/>
            </a:pPr>
            <a:br>
              <a:rPr lang="en-US" dirty="0"/>
            </a:br>
            <a:r>
              <a:rPr lang="en-US" altLang="zh-CN" sz="5400" dirty="0">
                <a:solidFill>
                  <a:srgbClr val="C00000"/>
                </a:solidFill>
              </a:rPr>
              <a:t>Flappy Bird </a:t>
            </a:r>
            <a:r>
              <a:rPr lang="en-US" altLang="zh-CN" sz="5400" dirty="0">
                <a:solidFill>
                  <a:schemeClr val="tx1"/>
                </a:solidFill>
              </a:rPr>
              <a:t>AI </a:t>
            </a:r>
            <a:br>
              <a:rPr lang="en-US" altLang="zh-CN" sz="5400" dirty="0">
                <a:solidFill>
                  <a:schemeClr val="tx1"/>
                </a:solidFill>
              </a:rPr>
            </a:br>
            <a:r>
              <a:rPr lang="en-US" altLang="zh-CN" sz="5400" dirty="0">
                <a:solidFill>
                  <a:schemeClr val="tx1"/>
                </a:solidFill>
              </a:rPr>
              <a:t>with </a:t>
            </a:r>
            <a:br>
              <a:rPr lang="en-US" altLang="zh-CN" sz="5400" dirty="0">
                <a:solidFill>
                  <a:schemeClr val="tx1"/>
                </a:solidFill>
              </a:rPr>
            </a:br>
            <a:r>
              <a:rPr lang="en-US" altLang="zh-CN" sz="5400" dirty="0">
                <a:solidFill>
                  <a:srgbClr val="C00000"/>
                </a:solidFill>
              </a:rPr>
              <a:t>Genetic Algorithm </a:t>
            </a:r>
            <a:endParaRPr lang="en-US" sz="5400" dirty="0">
              <a:solidFill>
                <a:srgbClr val="C00000"/>
              </a:solidFill>
            </a:endParaRPr>
          </a:p>
        </p:txBody>
      </p:sp>
      <p:sp>
        <p:nvSpPr>
          <p:cNvPr id="69" name="Google Shape;69;p1"/>
          <p:cNvSpPr txBox="1">
            <a:spLocks noGrp="1"/>
          </p:cNvSpPr>
          <p:nvPr>
            <p:ph type="subTitle" idx="1"/>
          </p:nvPr>
        </p:nvSpPr>
        <p:spPr>
          <a:xfrm>
            <a:off x="7092837" y="5275890"/>
            <a:ext cx="7380600" cy="9351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1440"/>
              <a:buNone/>
            </a:pPr>
            <a:r>
              <a:rPr lang="en-US" dirty="0">
                <a:solidFill>
                  <a:schemeClr val="lt2"/>
                </a:solidFill>
              </a:rPr>
              <a:t>RUI CHENG</a:t>
            </a:r>
            <a:endParaRPr dirty="0">
              <a:solidFill>
                <a:schemeClr val="lt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1154954" y="973668"/>
            <a:ext cx="8761413"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sz="4400" dirty="0"/>
              <a:t>NN structure</a:t>
            </a:r>
            <a:endParaRPr sz="4400" dirty="0"/>
          </a:p>
        </p:txBody>
      </p:sp>
      <p:pic>
        <p:nvPicPr>
          <p:cNvPr id="3" name="图片 2">
            <a:extLst>
              <a:ext uri="{FF2B5EF4-FFF2-40B4-BE49-F238E27FC236}">
                <a16:creationId xmlns:a16="http://schemas.microsoft.com/office/drawing/2014/main" id="{CAD83795-FC5F-4FDF-B06B-9CFF82FC332F}"/>
              </a:ext>
            </a:extLst>
          </p:cNvPr>
          <p:cNvPicPr>
            <a:picLocks noChangeAspect="1"/>
          </p:cNvPicPr>
          <p:nvPr/>
        </p:nvPicPr>
        <p:blipFill>
          <a:blip r:embed="rId3"/>
          <a:stretch>
            <a:fillRect/>
          </a:stretch>
        </p:blipFill>
        <p:spPr>
          <a:xfrm>
            <a:off x="6169327" y="1501343"/>
            <a:ext cx="5947958" cy="4382989"/>
          </a:xfrm>
          <a:prstGeom prst="rect">
            <a:avLst/>
          </a:prstGeom>
        </p:spPr>
      </p:pic>
      <p:sp>
        <p:nvSpPr>
          <p:cNvPr id="7" name="Google Shape;282;p7">
            <a:extLst>
              <a:ext uri="{FF2B5EF4-FFF2-40B4-BE49-F238E27FC236}">
                <a16:creationId xmlns:a16="http://schemas.microsoft.com/office/drawing/2014/main" id="{BDC639E2-A21C-47DB-AEEE-491ACE6E80FA}"/>
              </a:ext>
            </a:extLst>
          </p:cNvPr>
          <p:cNvSpPr txBox="1">
            <a:spLocks/>
          </p:cNvSpPr>
          <p:nvPr/>
        </p:nvSpPr>
        <p:spPr>
          <a:xfrm>
            <a:off x="1375612" y="2110197"/>
            <a:ext cx="10741673" cy="404821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a:solidFill>
                  <a:srgbClr val="C00000"/>
                </a:solidFill>
              </a:rPr>
              <a:t>Formula to get final out put</a:t>
            </a:r>
          </a:p>
          <a:p>
            <a:pPr marL="342900" indent="-342900">
              <a:spcBef>
                <a:spcPts val="0"/>
              </a:spcBef>
              <a:buSzPts val="1280"/>
            </a:pPr>
            <a:r>
              <a:rPr lang="en-US" altLang="zh-CN" sz="1600" dirty="0" err="1"/>
              <a:t>Z_hidden</a:t>
            </a:r>
            <a:r>
              <a:rPr lang="en-US" altLang="zh-CN" sz="1600" dirty="0"/>
              <a:t>=Sigmoid(np.dot(input,W1))</a:t>
            </a:r>
          </a:p>
          <a:p>
            <a:pPr marL="342900" indent="-342900">
              <a:spcBef>
                <a:spcPts val="0"/>
              </a:spcBef>
              <a:buSzPts val="1280"/>
            </a:pPr>
            <a:r>
              <a:rPr lang="en-US" altLang="zh-CN" sz="1600" dirty="0" err="1"/>
              <a:t>Final_output</a:t>
            </a:r>
            <a:r>
              <a:rPr lang="en-US" altLang="zh-CN" sz="1600" dirty="0"/>
              <a:t>=Sigmoid(np.dot(Z_hidden,W2))</a:t>
            </a:r>
          </a:p>
          <a:p>
            <a:pPr marL="342900" indent="-342900">
              <a:spcBef>
                <a:spcPts val="0"/>
              </a:spcBef>
              <a:buSzPts val="1280"/>
            </a:pPr>
            <a:endParaRPr lang="en-US" altLang="zh-CN" sz="1600" dirty="0"/>
          </a:p>
          <a:p>
            <a:pPr marL="342900" indent="-342900">
              <a:spcBef>
                <a:spcPts val="0"/>
              </a:spcBef>
              <a:buSzPts val="1280"/>
            </a:pPr>
            <a:r>
              <a:rPr lang="en-US" altLang="zh-CN" sz="1600" dirty="0">
                <a:solidFill>
                  <a:srgbClr val="C00000"/>
                </a:solidFill>
              </a:rPr>
              <a:t>Initialize W1 W2</a:t>
            </a:r>
          </a:p>
          <a:p>
            <a:pPr marL="342900" indent="-342900">
              <a:spcBef>
                <a:spcPts val="0"/>
              </a:spcBef>
              <a:buSzPts val="1280"/>
            </a:pPr>
            <a:r>
              <a:rPr lang="en-US" altLang="zh-CN" sz="1600" dirty="0"/>
              <a:t>All parameters random from [-1 1]</a:t>
            </a:r>
          </a:p>
          <a:p>
            <a:pPr marL="342900" indent="-342900">
              <a:spcBef>
                <a:spcPts val="0"/>
              </a:spcBef>
              <a:buSzPts val="1280"/>
            </a:pPr>
            <a:endParaRPr lang="en-US" altLang="zh-CN" sz="1600" dirty="0"/>
          </a:p>
          <a:p>
            <a:pPr marL="342900" indent="-342900">
              <a:spcBef>
                <a:spcPts val="0"/>
              </a:spcBef>
              <a:buSzPts val="1280"/>
            </a:pPr>
            <a:r>
              <a:rPr lang="en-US" altLang="zh-CN" sz="1600" dirty="0">
                <a:solidFill>
                  <a:srgbClr val="C00000"/>
                </a:solidFill>
              </a:rPr>
              <a:t>Jump Decision</a:t>
            </a:r>
          </a:p>
          <a:p>
            <a:pPr marL="342900" indent="-342900">
              <a:spcBef>
                <a:spcPts val="0"/>
              </a:spcBef>
              <a:buSzPts val="1280"/>
            </a:pPr>
            <a:r>
              <a:rPr lang="en-US" altLang="zh-CN" sz="1200" dirty="0"/>
              <a:t>If </a:t>
            </a:r>
            <a:r>
              <a:rPr lang="en-US" altLang="zh-CN" sz="1200" dirty="0" err="1"/>
              <a:t>Final_output</a:t>
            </a:r>
            <a:r>
              <a:rPr lang="en-US" altLang="zh-CN" sz="1200" dirty="0"/>
              <a:t>&gt;0.5:</a:t>
            </a:r>
          </a:p>
          <a:p>
            <a:pPr marL="914400" lvl="2" indent="0">
              <a:spcBef>
                <a:spcPts val="0"/>
              </a:spcBef>
              <a:buSzPts val="1280"/>
              <a:buNone/>
            </a:pPr>
            <a:r>
              <a:rPr lang="en-US" altLang="zh-CN" sz="1200" dirty="0" err="1"/>
              <a:t>Self.jump</a:t>
            </a:r>
            <a:r>
              <a:rPr lang="en-US" altLang="zh-CN" sz="1200" dirty="0"/>
              <a:t>()</a:t>
            </a:r>
          </a:p>
          <a:p>
            <a:pPr marL="342900" indent="-342900">
              <a:spcBef>
                <a:spcPts val="0"/>
              </a:spcBef>
              <a:buSzPts val="1280"/>
            </a:pPr>
            <a:endParaRPr lang="en-US" altLang="zh-CN" sz="1600" dirty="0"/>
          </a:p>
          <a:p>
            <a:pPr marL="342900" indent="-342900">
              <a:spcBef>
                <a:spcPts val="0"/>
              </a:spcBef>
              <a:buSzPts val="1280"/>
            </a:pPr>
            <a:endParaRPr lang="en-US" altLang="zh-CN" sz="1100" dirty="0"/>
          </a:p>
          <a:p>
            <a:pPr marL="342900" indent="-342900">
              <a:spcBef>
                <a:spcPts val="0"/>
              </a:spcBef>
              <a:buSzPts val="1280"/>
            </a:pPr>
            <a:endParaRPr lang="en-US" altLang="zh-CN" sz="1600" dirty="0"/>
          </a:p>
        </p:txBody>
      </p:sp>
    </p:spTree>
    <p:extLst>
      <p:ext uri="{BB962C8B-B14F-4D97-AF65-F5344CB8AC3E}">
        <p14:creationId xmlns:p14="http://schemas.microsoft.com/office/powerpoint/2010/main" val="2607593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1154954" y="973668"/>
            <a:ext cx="8761413"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sz="4400" dirty="0"/>
              <a:t>How to train AI?</a:t>
            </a:r>
            <a:endParaRPr sz="4400" dirty="0"/>
          </a:p>
        </p:txBody>
      </p:sp>
      <p:sp>
        <p:nvSpPr>
          <p:cNvPr id="4" name="Google Shape;282;p7">
            <a:extLst>
              <a:ext uri="{FF2B5EF4-FFF2-40B4-BE49-F238E27FC236}">
                <a16:creationId xmlns:a16="http://schemas.microsoft.com/office/drawing/2014/main" id="{14E63546-8279-4CEA-BCD2-33BD79A95786}"/>
              </a:ext>
            </a:extLst>
          </p:cNvPr>
          <p:cNvSpPr txBox="1">
            <a:spLocks/>
          </p:cNvSpPr>
          <p:nvPr/>
        </p:nvSpPr>
        <p:spPr>
          <a:xfrm>
            <a:off x="1154954" y="2013277"/>
            <a:ext cx="6377062" cy="404821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a:t>Training rules:</a:t>
            </a:r>
          </a:p>
          <a:p>
            <a:pPr marL="342900" indent="-342900">
              <a:spcBef>
                <a:spcPts val="0"/>
              </a:spcBef>
              <a:buSzPts val="1280"/>
            </a:pPr>
            <a:endParaRPr lang="en-US" altLang="zh-CN" sz="1600" dirty="0"/>
          </a:p>
          <a:p>
            <a:pPr marL="342900" indent="-342900">
              <a:spcBef>
                <a:spcPts val="0"/>
              </a:spcBef>
              <a:buSzPts val="1280"/>
            </a:pPr>
            <a:r>
              <a:rPr lang="en-US" altLang="zh-CN" sz="1600" dirty="0"/>
              <a:t>1</a:t>
            </a:r>
            <a:r>
              <a:rPr lang="en-US" altLang="zh-CN" sz="1600" dirty="0">
                <a:solidFill>
                  <a:srgbClr val="C00000"/>
                </a:solidFill>
              </a:rPr>
              <a:t>, Iteration time upper limit=200</a:t>
            </a:r>
          </a:p>
          <a:p>
            <a:pPr marL="342900" indent="-342900">
              <a:spcBef>
                <a:spcPts val="0"/>
              </a:spcBef>
              <a:buSzPts val="1280"/>
            </a:pPr>
            <a:r>
              <a:rPr lang="en-US" altLang="zh-CN" sz="1600" dirty="0"/>
              <a:t>2, </a:t>
            </a:r>
            <a:r>
              <a:rPr lang="en-US" altLang="zh-CN" sz="1600" dirty="0">
                <a:solidFill>
                  <a:srgbClr val="C00000"/>
                </a:solidFill>
              </a:rPr>
              <a:t>50 </a:t>
            </a:r>
            <a:r>
              <a:rPr lang="en-US" altLang="zh-CN" sz="1600" dirty="0" err="1">
                <a:solidFill>
                  <a:srgbClr val="C00000"/>
                </a:solidFill>
              </a:rPr>
              <a:t>AI_birds</a:t>
            </a:r>
            <a:r>
              <a:rPr lang="en-US" altLang="zh-CN" sz="1600" dirty="0">
                <a:solidFill>
                  <a:srgbClr val="C00000"/>
                </a:solidFill>
              </a:rPr>
              <a:t> for each iteration.</a:t>
            </a:r>
          </a:p>
          <a:p>
            <a:pPr marL="342900" indent="-342900">
              <a:spcBef>
                <a:spcPts val="0"/>
              </a:spcBef>
              <a:buSzPts val="1280"/>
            </a:pPr>
            <a:r>
              <a:rPr lang="en-US" altLang="zh-CN" sz="1600" dirty="0"/>
              <a:t>3, First initialize W1 W2 for all </a:t>
            </a:r>
            <a:r>
              <a:rPr lang="en-US" altLang="zh-CN" sz="1600" dirty="0" err="1"/>
              <a:t>AI_birds</a:t>
            </a:r>
            <a:r>
              <a:rPr lang="en-US" altLang="zh-CN" sz="1600" dirty="0"/>
              <a:t>. </a:t>
            </a:r>
            <a:r>
              <a:rPr lang="en-US" altLang="zh-CN" sz="1600" dirty="0">
                <a:solidFill>
                  <a:srgbClr val="C00000"/>
                </a:solidFill>
              </a:rPr>
              <a:t>Each </a:t>
            </a:r>
            <a:r>
              <a:rPr lang="en-US" altLang="zh-CN" sz="1600" dirty="0" err="1">
                <a:solidFill>
                  <a:srgbClr val="C00000"/>
                </a:solidFill>
              </a:rPr>
              <a:t>AI_birds</a:t>
            </a:r>
            <a:r>
              <a:rPr lang="en-US" altLang="zh-CN" sz="1600" dirty="0">
                <a:solidFill>
                  <a:srgbClr val="C00000"/>
                </a:solidFill>
              </a:rPr>
              <a:t> have their own parameters.</a:t>
            </a:r>
          </a:p>
          <a:p>
            <a:pPr marL="342900" indent="-342900">
              <a:spcBef>
                <a:spcPts val="0"/>
              </a:spcBef>
              <a:buSzPts val="1280"/>
            </a:pPr>
            <a:r>
              <a:rPr lang="en-US" altLang="zh-CN" sz="1600" dirty="0"/>
              <a:t>4, According to the order of death, record </a:t>
            </a:r>
            <a:r>
              <a:rPr lang="en-US" altLang="zh-CN" sz="1600" dirty="0" err="1"/>
              <a:t>AI_birds</a:t>
            </a:r>
            <a:r>
              <a:rPr lang="en-US" altLang="zh-CN" sz="1600" dirty="0"/>
              <a:t> parameters in </a:t>
            </a:r>
            <a:r>
              <a:rPr lang="en-US" altLang="zh-CN" sz="1600" dirty="0" err="1">
                <a:solidFill>
                  <a:srgbClr val="C00000"/>
                </a:solidFill>
              </a:rPr>
              <a:t>model_list</a:t>
            </a:r>
            <a:endParaRPr lang="en-US" altLang="zh-CN" sz="1600" dirty="0">
              <a:solidFill>
                <a:srgbClr val="C00000"/>
              </a:solidFill>
            </a:endParaRPr>
          </a:p>
          <a:p>
            <a:pPr marL="342900" indent="-342900">
              <a:spcBef>
                <a:spcPts val="0"/>
              </a:spcBef>
              <a:buSzPts val="1280"/>
            </a:pPr>
            <a:r>
              <a:rPr lang="en-US" altLang="zh-CN" sz="1600" dirty="0"/>
              <a:t>5, if any </a:t>
            </a:r>
            <a:r>
              <a:rPr lang="en-US" altLang="zh-CN" sz="1600" dirty="0" err="1"/>
              <a:t>AI_bird</a:t>
            </a:r>
            <a:r>
              <a:rPr lang="en-US" altLang="zh-CN" sz="1600" dirty="0"/>
              <a:t> passes 70 pipes, save its parameters.</a:t>
            </a:r>
          </a:p>
          <a:p>
            <a:pPr marL="342900" indent="-342900">
              <a:spcBef>
                <a:spcPts val="0"/>
              </a:spcBef>
              <a:buSzPts val="1280"/>
            </a:pPr>
            <a:r>
              <a:rPr lang="en-US" altLang="zh-CN" sz="1600" dirty="0"/>
              <a:t>6, if all </a:t>
            </a:r>
            <a:r>
              <a:rPr lang="en-US" altLang="zh-CN" sz="1600" dirty="0" err="1"/>
              <a:t>AI_birds</a:t>
            </a:r>
            <a:r>
              <a:rPr lang="en-US" altLang="zh-CN" sz="1600" dirty="0"/>
              <a:t> dead in 200</a:t>
            </a:r>
            <a:r>
              <a:rPr lang="en-US" altLang="zh-CN" sz="1600" baseline="30000" dirty="0"/>
              <a:t>th</a:t>
            </a:r>
            <a:r>
              <a:rPr lang="en-US" altLang="zh-CN" sz="1600" dirty="0"/>
              <a:t> iteration. Save last survived </a:t>
            </a:r>
            <a:r>
              <a:rPr lang="en-US" altLang="zh-CN" sz="1600" dirty="0" err="1"/>
              <a:t>AI_birds</a:t>
            </a:r>
            <a:r>
              <a:rPr lang="en-US" altLang="zh-CN" sz="1600" dirty="0"/>
              <a:t> parameters.</a:t>
            </a:r>
          </a:p>
          <a:p>
            <a:pPr marL="342900" indent="-342900">
              <a:spcBef>
                <a:spcPts val="0"/>
              </a:spcBef>
              <a:buSzPts val="1280"/>
            </a:pPr>
            <a:endParaRPr lang="en-US" altLang="zh-CN" sz="1600" dirty="0"/>
          </a:p>
        </p:txBody>
      </p:sp>
      <p:pic>
        <p:nvPicPr>
          <p:cNvPr id="3" name="图片 2">
            <a:extLst>
              <a:ext uri="{FF2B5EF4-FFF2-40B4-BE49-F238E27FC236}">
                <a16:creationId xmlns:a16="http://schemas.microsoft.com/office/drawing/2014/main" id="{2DB4FC6A-9784-40A7-8373-0E57A9B60ADA}"/>
              </a:ext>
            </a:extLst>
          </p:cNvPr>
          <p:cNvPicPr>
            <a:picLocks noChangeAspect="1"/>
          </p:cNvPicPr>
          <p:nvPr/>
        </p:nvPicPr>
        <p:blipFill>
          <a:blip r:embed="rId3"/>
          <a:stretch>
            <a:fillRect/>
          </a:stretch>
        </p:blipFill>
        <p:spPr>
          <a:xfrm>
            <a:off x="7777112" y="1220831"/>
            <a:ext cx="3549173" cy="4840664"/>
          </a:xfrm>
          <a:prstGeom prst="rect">
            <a:avLst/>
          </a:prstGeom>
        </p:spPr>
      </p:pic>
    </p:spTree>
    <p:extLst>
      <p:ext uri="{BB962C8B-B14F-4D97-AF65-F5344CB8AC3E}">
        <p14:creationId xmlns:p14="http://schemas.microsoft.com/office/powerpoint/2010/main" val="3027647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1154954" y="973668"/>
            <a:ext cx="8761413"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sz="4400" dirty="0"/>
              <a:t>How to update parameters?</a:t>
            </a:r>
            <a:endParaRPr sz="4400" dirty="0"/>
          </a:p>
        </p:txBody>
      </p:sp>
      <p:sp>
        <p:nvSpPr>
          <p:cNvPr id="4" name="Google Shape;282;p7">
            <a:extLst>
              <a:ext uri="{FF2B5EF4-FFF2-40B4-BE49-F238E27FC236}">
                <a16:creationId xmlns:a16="http://schemas.microsoft.com/office/drawing/2014/main" id="{14E63546-8279-4CEA-BCD2-33BD79A95786}"/>
              </a:ext>
            </a:extLst>
          </p:cNvPr>
          <p:cNvSpPr txBox="1">
            <a:spLocks/>
          </p:cNvSpPr>
          <p:nvPr/>
        </p:nvSpPr>
        <p:spPr>
          <a:xfrm>
            <a:off x="1154954" y="2013277"/>
            <a:ext cx="6377062" cy="404821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a:t>King:         </a:t>
            </a:r>
            <a:r>
              <a:rPr lang="en-US" altLang="zh-CN" sz="1600" dirty="0" err="1"/>
              <a:t>model_list</a:t>
            </a:r>
            <a:r>
              <a:rPr lang="en-US" altLang="zh-CN" sz="1600" dirty="0"/>
              <a:t>[-1]                  # last survivor</a:t>
            </a:r>
          </a:p>
          <a:p>
            <a:pPr marL="342900" indent="-342900">
              <a:spcBef>
                <a:spcPts val="0"/>
              </a:spcBef>
              <a:buSzPts val="1280"/>
            </a:pPr>
            <a:r>
              <a:rPr lang="en-US" altLang="zh-CN" sz="1600" dirty="0"/>
              <a:t>Queens:   </a:t>
            </a:r>
            <a:r>
              <a:rPr lang="en-US" altLang="zh-CN" sz="1600" dirty="0" err="1"/>
              <a:t>model_list</a:t>
            </a:r>
            <a:r>
              <a:rPr lang="en-US" altLang="zh-CN" sz="1600" dirty="0"/>
              <a:t>[-5:-1]             #Other 4 best survivors</a:t>
            </a:r>
          </a:p>
          <a:p>
            <a:pPr marL="342900" indent="-342900">
              <a:spcBef>
                <a:spcPts val="0"/>
              </a:spcBef>
              <a:buSzPts val="1280"/>
            </a:pPr>
            <a:endParaRPr lang="en-US" altLang="zh-CN" sz="1600" dirty="0"/>
          </a:p>
          <a:p>
            <a:pPr marL="342900" indent="-342900">
              <a:spcBef>
                <a:spcPts val="0"/>
              </a:spcBef>
              <a:buSzPts val="1280"/>
            </a:pPr>
            <a:r>
              <a:rPr lang="en-US" altLang="zh-CN" sz="1600" dirty="0"/>
              <a:t>They will have </a:t>
            </a:r>
            <a:r>
              <a:rPr lang="en-US" altLang="zh-CN" sz="1600" dirty="0">
                <a:solidFill>
                  <a:srgbClr val="C00000"/>
                </a:solidFill>
              </a:rPr>
              <a:t>50</a:t>
            </a:r>
            <a:r>
              <a:rPr lang="en-US" altLang="zh-CN" sz="1600" dirty="0"/>
              <a:t> babies for next iteration.</a:t>
            </a:r>
          </a:p>
          <a:p>
            <a:pPr marL="342900" indent="-342900">
              <a:spcBef>
                <a:spcPts val="0"/>
              </a:spcBef>
              <a:buSzPts val="1280"/>
            </a:pPr>
            <a:endParaRPr lang="en-US" altLang="zh-CN" sz="1600" dirty="0"/>
          </a:p>
          <a:p>
            <a:pPr marL="342900" indent="-342900">
              <a:spcBef>
                <a:spcPts val="0"/>
              </a:spcBef>
              <a:buSzPts val="1280"/>
            </a:pPr>
            <a:r>
              <a:rPr lang="en-US" altLang="zh-CN" sz="1600" dirty="0"/>
              <a:t>1 child is the </a:t>
            </a:r>
            <a:r>
              <a:rPr lang="en-US" altLang="zh-CN" sz="1600" dirty="0">
                <a:solidFill>
                  <a:srgbClr val="C00000"/>
                </a:solidFill>
              </a:rPr>
              <a:t>clone</a:t>
            </a:r>
            <a:r>
              <a:rPr lang="en-US" altLang="zh-CN" sz="1600" dirty="0"/>
              <a:t> of </a:t>
            </a:r>
            <a:r>
              <a:rPr lang="en-US" altLang="zh-CN" sz="1600" dirty="0">
                <a:solidFill>
                  <a:srgbClr val="C00000"/>
                </a:solidFill>
              </a:rPr>
              <a:t>King</a:t>
            </a:r>
            <a:r>
              <a:rPr lang="en-US" altLang="zh-CN" sz="1600" dirty="0"/>
              <a:t>. (Exactly same as King)</a:t>
            </a:r>
          </a:p>
          <a:p>
            <a:pPr marL="342900" indent="-342900">
              <a:spcBef>
                <a:spcPts val="0"/>
              </a:spcBef>
              <a:buSzPts val="1280"/>
            </a:pPr>
            <a:r>
              <a:rPr lang="en-US" altLang="zh-CN" sz="1600" dirty="0"/>
              <a:t>19 children from the </a:t>
            </a:r>
            <a:r>
              <a:rPr lang="en-US" altLang="zh-CN" sz="1600" dirty="0">
                <a:solidFill>
                  <a:srgbClr val="C00000"/>
                </a:solidFill>
              </a:rPr>
              <a:t>hybrid</a:t>
            </a:r>
            <a:r>
              <a:rPr lang="en-US" altLang="zh-CN" sz="1600" dirty="0"/>
              <a:t> of </a:t>
            </a:r>
            <a:r>
              <a:rPr lang="en-US" altLang="zh-CN" sz="1600" dirty="0">
                <a:solidFill>
                  <a:srgbClr val="C00000"/>
                </a:solidFill>
              </a:rPr>
              <a:t>King and Queens</a:t>
            </a:r>
          </a:p>
          <a:p>
            <a:pPr marL="342900" indent="-342900">
              <a:spcBef>
                <a:spcPts val="0"/>
              </a:spcBef>
              <a:buSzPts val="1280"/>
            </a:pPr>
            <a:r>
              <a:rPr lang="en-US" altLang="zh-CN" sz="1600" dirty="0"/>
              <a:t>30 children from the </a:t>
            </a:r>
            <a:r>
              <a:rPr lang="en-US" altLang="zh-CN" sz="1600" dirty="0">
                <a:solidFill>
                  <a:srgbClr val="C00000"/>
                </a:solidFill>
              </a:rPr>
              <a:t>self-variation</a:t>
            </a:r>
            <a:r>
              <a:rPr lang="en-US" altLang="zh-CN" sz="1600" dirty="0"/>
              <a:t> of </a:t>
            </a:r>
            <a:r>
              <a:rPr lang="en-US" altLang="zh-CN" sz="1600" dirty="0">
                <a:solidFill>
                  <a:srgbClr val="C00000"/>
                </a:solidFill>
              </a:rPr>
              <a:t>King</a:t>
            </a:r>
          </a:p>
        </p:txBody>
      </p:sp>
      <p:pic>
        <p:nvPicPr>
          <p:cNvPr id="3" name="图片 2">
            <a:extLst>
              <a:ext uri="{FF2B5EF4-FFF2-40B4-BE49-F238E27FC236}">
                <a16:creationId xmlns:a16="http://schemas.microsoft.com/office/drawing/2014/main" id="{2DB4FC6A-9784-40A7-8373-0E57A9B60ADA}"/>
              </a:ext>
            </a:extLst>
          </p:cNvPr>
          <p:cNvPicPr>
            <a:picLocks noChangeAspect="1"/>
          </p:cNvPicPr>
          <p:nvPr/>
        </p:nvPicPr>
        <p:blipFill>
          <a:blip r:embed="rId3"/>
          <a:stretch>
            <a:fillRect/>
          </a:stretch>
        </p:blipFill>
        <p:spPr>
          <a:xfrm>
            <a:off x="7777112" y="1220831"/>
            <a:ext cx="3549173" cy="4840664"/>
          </a:xfrm>
          <a:prstGeom prst="rect">
            <a:avLst/>
          </a:prstGeom>
        </p:spPr>
      </p:pic>
    </p:spTree>
    <p:extLst>
      <p:ext uri="{BB962C8B-B14F-4D97-AF65-F5344CB8AC3E}">
        <p14:creationId xmlns:p14="http://schemas.microsoft.com/office/powerpoint/2010/main" val="1938360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1154954" y="973668"/>
            <a:ext cx="8761413"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sz="4400" dirty="0"/>
              <a:t>Hybrid</a:t>
            </a:r>
            <a:endParaRPr sz="4400" dirty="0"/>
          </a:p>
        </p:txBody>
      </p:sp>
      <p:sp>
        <p:nvSpPr>
          <p:cNvPr id="4" name="Google Shape;282;p7">
            <a:extLst>
              <a:ext uri="{FF2B5EF4-FFF2-40B4-BE49-F238E27FC236}">
                <a16:creationId xmlns:a16="http://schemas.microsoft.com/office/drawing/2014/main" id="{14E63546-8279-4CEA-BCD2-33BD79A95786}"/>
              </a:ext>
            </a:extLst>
          </p:cNvPr>
          <p:cNvSpPr txBox="1">
            <a:spLocks/>
          </p:cNvSpPr>
          <p:nvPr/>
        </p:nvSpPr>
        <p:spPr>
          <a:xfrm>
            <a:off x="1154954" y="2013277"/>
            <a:ext cx="6377062" cy="404821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a:t>King will randomly choose a Queen first.</a:t>
            </a:r>
          </a:p>
          <a:p>
            <a:pPr marL="342900" indent="-342900">
              <a:spcBef>
                <a:spcPts val="0"/>
              </a:spcBef>
              <a:buSzPts val="1280"/>
            </a:pPr>
            <a:r>
              <a:rPr lang="en-US" altLang="zh-CN" sz="1600" dirty="0"/>
              <a:t>Their children will get parameters from King or the Queen.</a:t>
            </a:r>
          </a:p>
          <a:p>
            <a:pPr marL="342900" indent="-342900">
              <a:spcBef>
                <a:spcPts val="0"/>
              </a:spcBef>
              <a:buSzPts val="1280"/>
            </a:pPr>
            <a:endParaRPr lang="en-US" altLang="zh-CN" sz="1600" dirty="0">
              <a:solidFill>
                <a:srgbClr val="C00000"/>
              </a:solidFill>
            </a:endParaRPr>
          </a:p>
          <a:p>
            <a:pPr marL="342900" indent="-342900">
              <a:spcBef>
                <a:spcPts val="0"/>
              </a:spcBef>
              <a:buSzPts val="1280"/>
            </a:pPr>
            <a:r>
              <a:rPr lang="en-US" altLang="zh-CN" sz="1600" dirty="0">
                <a:solidFill>
                  <a:schemeClr val="tx1"/>
                </a:solidFill>
              </a:rPr>
              <a:t>Children has 0.7 probability get parameters from King and 0.3 probability get parameters from the Queen.</a:t>
            </a:r>
          </a:p>
          <a:p>
            <a:pPr marL="342900" indent="-342900">
              <a:spcBef>
                <a:spcPts val="0"/>
              </a:spcBef>
              <a:buSzPts val="1280"/>
            </a:pPr>
            <a:endParaRPr lang="en-US" altLang="zh-CN" sz="1600" dirty="0">
              <a:solidFill>
                <a:schemeClr val="tx1"/>
              </a:solidFill>
            </a:endParaRPr>
          </a:p>
          <a:p>
            <a:pPr marL="342900" indent="-342900">
              <a:spcBef>
                <a:spcPts val="0"/>
              </a:spcBef>
              <a:buSzPts val="1280"/>
            </a:pPr>
            <a:r>
              <a:rPr lang="en-US" altLang="zh-CN" sz="1600" dirty="0">
                <a:solidFill>
                  <a:schemeClr val="tx1"/>
                </a:solidFill>
              </a:rPr>
              <a:t>Then, Child’s  parameter will slightly changed </a:t>
            </a:r>
            <a:r>
              <a:rPr lang="en-US" altLang="zh-CN" sz="1600" dirty="0">
                <a:solidFill>
                  <a:srgbClr val="C00000"/>
                </a:solidFill>
              </a:rPr>
              <a:t>by multiplying a random number from [0.98 1.02] </a:t>
            </a:r>
            <a:r>
              <a:rPr lang="en-US" altLang="zh-CN" sz="1600" dirty="0">
                <a:solidFill>
                  <a:schemeClr val="tx1"/>
                </a:solidFill>
              </a:rPr>
              <a:t>and </a:t>
            </a:r>
            <a:r>
              <a:rPr lang="en-US" altLang="zh-CN" sz="1600" dirty="0">
                <a:solidFill>
                  <a:srgbClr val="C00000"/>
                </a:solidFill>
              </a:rPr>
              <a:t>add Gaussian noise which has mean=0 and Std=0.001</a:t>
            </a:r>
            <a:r>
              <a:rPr lang="en-US" altLang="zh-CN" sz="1600" dirty="0">
                <a:solidFill>
                  <a:schemeClr val="tx1"/>
                </a:solidFill>
              </a:rPr>
              <a:t>.</a:t>
            </a:r>
          </a:p>
        </p:txBody>
      </p:sp>
      <p:pic>
        <p:nvPicPr>
          <p:cNvPr id="3" name="图片 2">
            <a:extLst>
              <a:ext uri="{FF2B5EF4-FFF2-40B4-BE49-F238E27FC236}">
                <a16:creationId xmlns:a16="http://schemas.microsoft.com/office/drawing/2014/main" id="{2DB4FC6A-9784-40A7-8373-0E57A9B60ADA}"/>
              </a:ext>
            </a:extLst>
          </p:cNvPr>
          <p:cNvPicPr>
            <a:picLocks noChangeAspect="1"/>
          </p:cNvPicPr>
          <p:nvPr/>
        </p:nvPicPr>
        <p:blipFill>
          <a:blip r:embed="rId3"/>
          <a:stretch>
            <a:fillRect/>
          </a:stretch>
        </p:blipFill>
        <p:spPr>
          <a:xfrm>
            <a:off x="7777112" y="1220831"/>
            <a:ext cx="3549173" cy="4840664"/>
          </a:xfrm>
          <a:prstGeom prst="rect">
            <a:avLst/>
          </a:prstGeom>
        </p:spPr>
      </p:pic>
    </p:spTree>
    <p:extLst>
      <p:ext uri="{BB962C8B-B14F-4D97-AF65-F5344CB8AC3E}">
        <p14:creationId xmlns:p14="http://schemas.microsoft.com/office/powerpoint/2010/main" val="11249464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1154954" y="973668"/>
            <a:ext cx="8761413"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sz="4400" dirty="0"/>
              <a:t>Self-variation</a:t>
            </a:r>
            <a:endParaRPr sz="4400" dirty="0"/>
          </a:p>
        </p:txBody>
      </p:sp>
      <p:sp>
        <p:nvSpPr>
          <p:cNvPr id="4" name="Google Shape;282;p7">
            <a:extLst>
              <a:ext uri="{FF2B5EF4-FFF2-40B4-BE49-F238E27FC236}">
                <a16:creationId xmlns:a16="http://schemas.microsoft.com/office/drawing/2014/main" id="{14E63546-8279-4CEA-BCD2-33BD79A95786}"/>
              </a:ext>
            </a:extLst>
          </p:cNvPr>
          <p:cNvSpPr txBox="1">
            <a:spLocks/>
          </p:cNvSpPr>
          <p:nvPr/>
        </p:nvSpPr>
        <p:spPr>
          <a:xfrm>
            <a:off x="1154954" y="2013277"/>
            <a:ext cx="6377062" cy="404821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a:t>All King’s parameters will be passed to its children but each parameters will be multiplied by a random number </a:t>
            </a:r>
            <a:r>
              <a:rPr lang="en-US" altLang="zh-CN" sz="1600" dirty="0">
                <a:solidFill>
                  <a:srgbClr val="C00000"/>
                </a:solidFill>
              </a:rPr>
              <a:t>[0.6 1.4]. </a:t>
            </a:r>
          </a:p>
          <a:p>
            <a:pPr marL="342900" indent="-342900">
              <a:spcBef>
                <a:spcPts val="0"/>
              </a:spcBef>
              <a:buSzPts val="1280"/>
            </a:pPr>
            <a:endParaRPr lang="en-US" altLang="zh-CN" sz="1600" dirty="0"/>
          </a:p>
          <a:p>
            <a:pPr marL="342900" indent="-342900">
              <a:spcBef>
                <a:spcPts val="0"/>
              </a:spcBef>
              <a:buSzPts val="1280"/>
            </a:pPr>
            <a:r>
              <a:rPr lang="en-US" altLang="zh-CN" sz="1600" dirty="0"/>
              <a:t>This range will decrease as the number of iterations increases, and will eventually shrink to </a:t>
            </a:r>
            <a:r>
              <a:rPr lang="en-US" altLang="zh-CN" sz="1600" dirty="0">
                <a:solidFill>
                  <a:srgbClr val="C00000"/>
                </a:solidFill>
              </a:rPr>
              <a:t>[0.98 1.02] </a:t>
            </a:r>
            <a:r>
              <a:rPr lang="en-US" altLang="zh-CN" sz="1600" dirty="0"/>
              <a:t>and remain unchanged at 100 iterations.</a:t>
            </a:r>
          </a:p>
          <a:p>
            <a:pPr marL="342900" indent="-342900">
              <a:spcBef>
                <a:spcPts val="0"/>
              </a:spcBef>
              <a:buSzPts val="1280"/>
            </a:pPr>
            <a:endParaRPr lang="en-US" altLang="zh-CN" sz="1600" dirty="0">
              <a:solidFill>
                <a:srgbClr val="C00000"/>
              </a:solidFill>
            </a:endParaRPr>
          </a:p>
          <a:p>
            <a:pPr marL="342900" indent="-342900">
              <a:spcBef>
                <a:spcPts val="0"/>
              </a:spcBef>
              <a:buSzPts val="1280"/>
            </a:pPr>
            <a:r>
              <a:rPr lang="en-US" altLang="zh-CN" sz="1600" dirty="0">
                <a:solidFill>
                  <a:schemeClr val="tx1"/>
                </a:solidFill>
              </a:rPr>
              <a:t>After </a:t>
            </a:r>
            <a:r>
              <a:rPr lang="en-US" altLang="zh-CN" sz="1600" dirty="0"/>
              <a:t>multiplication,  also add Gaussian noise for each parameters. Gaussian noise </a:t>
            </a:r>
            <a:r>
              <a:rPr lang="en-US" altLang="zh-CN" sz="1600" dirty="0">
                <a:solidFill>
                  <a:srgbClr val="C00000"/>
                </a:solidFill>
              </a:rPr>
              <a:t>mean is 0, Std is 0.1</a:t>
            </a:r>
            <a:r>
              <a:rPr lang="en-US" altLang="zh-CN" sz="1600" dirty="0"/>
              <a:t>at first iteration and will shrink to </a:t>
            </a:r>
            <a:r>
              <a:rPr lang="en-US" altLang="zh-CN" sz="1600" dirty="0">
                <a:solidFill>
                  <a:srgbClr val="C00000"/>
                </a:solidFill>
              </a:rPr>
              <a:t>0.001</a:t>
            </a:r>
            <a:r>
              <a:rPr lang="en-US" altLang="zh-CN" sz="1600" dirty="0"/>
              <a:t> at 100</a:t>
            </a:r>
            <a:r>
              <a:rPr lang="en-US" altLang="zh-CN" sz="1600" baseline="30000" dirty="0"/>
              <a:t>th</a:t>
            </a:r>
            <a:r>
              <a:rPr lang="en-US" altLang="zh-CN" sz="1600" dirty="0"/>
              <a:t> iteration and remain unchanged after that.</a:t>
            </a:r>
            <a:endParaRPr lang="en-US" altLang="zh-CN" sz="1600" dirty="0">
              <a:solidFill>
                <a:srgbClr val="C00000"/>
              </a:solidFill>
            </a:endParaRPr>
          </a:p>
        </p:txBody>
      </p:sp>
      <p:pic>
        <p:nvPicPr>
          <p:cNvPr id="3" name="图片 2">
            <a:extLst>
              <a:ext uri="{FF2B5EF4-FFF2-40B4-BE49-F238E27FC236}">
                <a16:creationId xmlns:a16="http://schemas.microsoft.com/office/drawing/2014/main" id="{2DB4FC6A-9784-40A7-8373-0E57A9B60ADA}"/>
              </a:ext>
            </a:extLst>
          </p:cNvPr>
          <p:cNvPicPr>
            <a:picLocks noChangeAspect="1"/>
          </p:cNvPicPr>
          <p:nvPr/>
        </p:nvPicPr>
        <p:blipFill>
          <a:blip r:embed="rId3"/>
          <a:stretch>
            <a:fillRect/>
          </a:stretch>
        </p:blipFill>
        <p:spPr>
          <a:xfrm>
            <a:off x="7777112" y="1220831"/>
            <a:ext cx="3549173" cy="4840664"/>
          </a:xfrm>
          <a:prstGeom prst="rect">
            <a:avLst/>
          </a:prstGeom>
        </p:spPr>
      </p:pic>
    </p:spTree>
    <p:extLst>
      <p:ext uri="{BB962C8B-B14F-4D97-AF65-F5344CB8AC3E}">
        <p14:creationId xmlns:p14="http://schemas.microsoft.com/office/powerpoint/2010/main" val="1251574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1154954" y="973668"/>
            <a:ext cx="8761413"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sz="4400" dirty="0"/>
              <a:t>The convergence speed is very fast</a:t>
            </a:r>
            <a:endParaRPr sz="4400" dirty="0"/>
          </a:p>
        </p:txBody>
      </p:sp>
      <p:sp>
        <p:nvSpPr>
          <p:cNvPr id="4" name="Google Shape;282;p7">
            <a:extLst>
              <a:ext uri="{FF2B5EF4-FFF2-40B4-BE49-F238E27FC236}">
                <a16:creationId xmlns:a16="http://schemas.microsoft.com/office/drawing/2014/main" id="{14E63546-8279-4CEA-BCD2-33BD79A95786}"/>
              </a:ext>
            </a:extLst>
          </p:cNvPr>
          <p:cNvSpPr txBox="1">
            <a:spLocks/>
          </p:cNvSpPr>
          <p:nvPr/>
        </p:nvSpPr>
        <p:spPr>
          <a:xfrm>
            <a:off x="1154954" y="2013277"/>
            <a:ext cx="6377062" cy="404821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a:solidFill>
                  <a:schemeClr val="tx1"/>
                </a:solidFill>
              </a:rPr>
              <a:t>Don’t need 200 iterations.</a:t>
            </a:r>
          </a:p>
          <a:p>
            <a:pPr marL="342900" indent="-342900">
              <a:spcBef>
                <a:spcPts val="0"/>
              </a:spcBef>
              <a:buSzPts val="1280"/>
            </a:pPr>
            <a:r>
              <a:rPr lang="en-US" altLang="zh-CN" sz="1600" dirty="0">
                <a:solidFill>
                  <a:schemeClr val="tx1"/>
                </a:solidFill>
              </a:rPr>
              <a:t>AI will pass 70 pipes in 20 iterations.</a:t>
            </a:r>
          </a:p>
          <a:p>
            <a:pPr marL="342900" indent="-342900">
              <a:spcBef>
                <a:spcPts val="0"/>
              </a:spcBef>
              <a:buSzPts val="1280"/>
            </a:pPr>
            <a:endParaRPr lang="en-US" altLang="zh-CN" sz="1600" dirty="0">
              <a:solidFill>
                <a:schemeClr val="tx1"/>
              </a:solidFill>
            </a:endParaRPr>
          </a:p>
          <a:p>
            <a:pPr marL="342900" indent="-342900">
              <a:spcBef>
                <a:spcPts val="0"/>
              </a:spcBef>
              <a:buSzPts val="1280"/>
            </a:pPr>
            <a:r>
              <a:rPr lang="en-US" altLang="zh-CN" sz="1600" dirty="0">
                <a:solidFill>
                  <a:schemeClr val="tx1"/>
                </a:solidFill>
              </a:rPr>
              <a:t>I set 70 pipes as thresh because humans can usually achieve this achievement, but it is also challenging. </a:t>
            </a:r>
          </a:p>
          <a:p>
            <a:pPr marL="342900" indent="-342900">
              <a:spcBef>
                <a:spcPts val="0"/>
              </a:spcBef>
              <a:buSzPts val="1280"/>
            </a:pPr>
            <a:endParaRPr lang="en-US" altLang="zh-CN" sz="1600" dirty="0">
              <a:solidFill>
                <a:schemeClr val="tx1"/>
              </a:solidFill>
            </a:endParaRPr>
          </a:p>
          <a:p>
            <a:pPr marL="342900" indent="-342900">
              <a:spcBef>
                <a:spcPts val="0"/>
              </a:spcBef>
              <a:buSzPts val="1280"/>
            </a:pPr>
            <a:r>
              <a:rPr lang="en-US" altLang="zh-CN" sz="1600" dirty="0">
                <a:solidFill>
                  <a:schemeClr val="tx1"/>
                </a:solidFill>
              </a:rPr>
              <a:t>AI is still likely to be defeated by humans, which will make Player vs AI mode more funny.</a:t>
            </a:r>
          </a:p>
        </p:txBody>
      </p:sp>
      <p:pic>
        <p:nvPicPr>
          <p:cNvPr id="3" name="图片 2">
            <a:extLst>
              <a:ext uri="{FF2B5EF4-FFF2-40B4-BE49-F238E27FC236}">
                <a16:creationId xmlns:a16="http://schemas.microsoft.com/office/drawing/2014/main" id="{2DB4FC6A-9784-40A7-8373-0E57A9B60ADA}"/>
              </a:ext>
            </a:extLst>
          </p:cNvPr>
          <p:cNvPicPr>
            <a:picLocks noChangeAspect="1"/>
          </p:cNvPicPr>
          <p:nvPr/>
        </p:nvPicPr>
        <p:blipFill>
          <a:blip r:embed="rId3"/>
          <a:stretch>
            <a:fillRect/>
          </a:stretch>
        </p:blipFill>
        <p:spPr>
          <a:xfrm>
            <a:off x="7777112" y="1220831"/>
            <a:ext cx="3549173" cy="4840664"/>
          </a:xfrm>
          <a:prstGeom prst="rect">
            <a:avLst/>
          </a:prstGeom>
        </p:spPr>
      </p:pic>
    </p:spTree>
    <p:extLst>
      <p:ext uri="{BB962C8B-B14F-4D97-AF65-F5344CB8AC3E}">
        <p14:creationId xmlns:p14="http://schemas.microsoft.com/office/powerpoint/2010/main" val="523866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3688405" y="770688"/>
            <a:ext cx="4604823"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altLang="zh-CN" sz="9600" dirty="0"/>
              <a:t>Show Time</a:t>
            </a:r>
            <a:endParaRPr sz="9600" dirty="0"/>
          </a:p>
        </p:txBody>
      </p:sp>
      <p:pic>
        <p:nvPicPr>
          <p:cNvPr id="1026" name="Picture 2" descr="Building Games With Python 3 and Pygame: Part 1">
            <a:extLst>
              <a:ext uri="{FF2B5EF4-FFF2-40B4-BE49-F238E27FC236}">
                <a16:creationId xmlns:a16="http://schemas.microsoft.com/office/drawing/2014/main" id="{39BA4C63-0455-4544-9C25-0386D3E314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7168" y="2031827"/>
            <a:ext cx="4927296" cy="34121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2396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g6c2da725f3_1_347"/>
          <p:cNvSpPr txBox="1">
            <a:spLocks noGrp="1"/>
          </p:cNvSpPr>
          <p:nvPr>
            <p:ph type="title"/>
          </p:nvPr>
        </p:nvSpPr>
        <p:spPr>
          <a:xfrm>
            <a:off x="1154954" y="973668"/>
            <a:ext cx="8761500" cy="7071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sz="4400" dirty="0"/>
              <a:t>References</a:t>
            </a:r>
            <a:endParaRPr sz="4400" dirty="0"/>
          </a:p>
        </p:txBody>
      </p:sp>
      <p:sp>
        <p:nvSpPr>
          <p:cNvPr id="333" name="Google Shape;333;g6c2da725f3_1_347"/>
          <p:cNvSpPr txBox="1">
            <a:spLocks noGrp="1"/>
          </p:cNvSpPr>
          <p:nvPr>
            <p:ph type="body" idx="1"/>
          </p:nvPr>
        </p:nvSpPr>
        <p:spPr>
          <a:xfrm>
            <a:off x="1154954" y="2207260"/>
            <a:ext cx="10131900" cy="3416400"/>
          </a:xfrm>
          <a:prstGeom prst="rect">
            <a:avLst/>
          </a:prstGeom>
        </p:spPr>
        <p:txBody>
          <a:bodyPr spcFirstLastPara="1" wrap="square" lIns="91425" tIns="45700" rIns="91425" bIns="45700" anchor="t" anchorCtr="0">
            <a:noAutofit/>
          </a:bodyPr>
          <a:lstStyle/>
          <a:p>
            <a:pPr algn="l"/>
            <a:r>
              <a:rPr lang="en-US" altLang="zh-CN" sz="1400" kern="100" dirty="0">
                <a:effectLst/>
                <a:latin typeface="Times New Roman" panose="02020603050405020304" pitchFamily="18" charset="0"/>
                <a:ea typeface="等线" panose="02010600030101010101" pitchFamily="2" charset="-122"/>
                <a:cs typeface="Times New Roman" panose="02020603050405020304" pitchFamily="18" charset="0"/>
              </a:rPr>
              <a:t>[1] https://cloud.tencent.com/developer/article/1075527</a:t>
            </a:r>
            <a:endParaRPr sz="1400" dirty="0">
              <a:latin typeface="Times New Roman" panose="02020603050405020304" pitchFamily="18" charset="0"/>
              <a:cs typeface="Times New Roman" panose="02020603050405020304" pitchFamily="18" charset="0"/>
            </a:endParaRPr>
          </a:p>
          <a:p>
            <a:pPr marL="0" lvl="0" indent="0" algn="l" rtl="0">
              <a:spcBef>
                <a:spcPts val="1000"/>
              </a:spcBef>
              <a:spcAft>
                <a:spcPts val="0"/>
              </a:spcAft>
              <a:buNone/>
            </a:pPr>
            <a:endParaRPr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19815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Google Shape;338;p10"/>
          <p:cNvSpPr txBox="1">
            <a:spLocks noGrp="1"/>
          </p:cNvSpPr>
          <p:nvPr>
            <p:ph type="title"/>
          </p:nvPr>
        </p:nvSpPr>
        <p:spPr>
          <a:xfrm>
            <a:off x="4143251" y="3450561"/>
            <a:ext cx="8761413"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dirty="0"/>
              <a:t>Any questions?</a:t>
            </a:r>
            <a:endParaRPr dirty="0"/>
          </a:p>
        </p:txBody>
      </p:sp>
      <p:sp>
        <p:nvSpPr>
          <p:cNvPr id="339" name="Google Shape;339;p10"/>
          <p:cNvSpPr txBox="1">
            <a:spLocks noGrp="1"/>
          </p:cNvSpPr>
          <p:nvPr>
            <p:ph type="body" idx="1"/>
          </p:nvPr>
        </p:nvSpPr>
        <p:spPr>
          <a:xfrm>
            <a:off x="1779542" y="1468839"/>
            <a:ext cx="9914961" cy="38772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5280"/>
              <a:buNone/>
            </a:pPr>
            <a:r>
              <a:rPr lang="en-US" sz="6600" b="1" dirty="0"/>
              <a:t>Thanks for </a:t>
            </a:r>
            <a:r>
              <a:rPr lang="en-US" altLang="zh-CN" sz="6600" b="1" dirty="0"/>
              <a:t>Wat</a:t>
            </a:r>
            <a:r>
              <a:rPr lang="en-US" sz="6600" b="1" dirty="0"/>
              <a:t>ching!</a:t>
            </a:r>
            <a:endParaRPr dirty="0"/>
          </a:p>
        </p:txBody>
      </p:sp>
      <p:pic>
        <p:nvPicPr>
          <p:cNvPr id="4" name="Picture 2" descr="Building Games With Python 3 and Pygame: Part 1">
            <a:extLst>
              <a:ext uri="{FF2B5EF4-FFF2-40B4-BE49-F238E27FC236}">
                <a16:creationId xmlns:a16="http://schemas.microsoft.com/office/drawing/2014/main" id="{5223CAD2-2146-49BF-B785-E52170EE1B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2352" y="2738837"/>
            <a:ext cx="4927296" cy="341215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g7ab5597fa8_4_46"/>
          <p:cNvSpPr txBox="1">
            <a:spLocks noGrp="1"/>
          </p:cNvSpPr>
          <p:nvPr>
            <p:ph type="title"/>
          </p:nvPr>
        </p:nvSpPr>
        <p:spPr>
          <a:xfrm>
            <a:off x="1154954" y="973668"/>
            <a:ext cx="8761500" cy="7071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lt2"/>
              </a:buClr>
              <a:buSzPts val="3600"/>
              <a:buFont typeface="Century Gothic"/>
              <a:buNone/>
            </a:pPr>
            <a:r>
              <a:rPr lang="en-US" sz="4400" dirty="0"/>
              <a:t>Project objectives</a:t>
            </a:r>
            <a:endParaRPr sz="4400" dirty="0"/>
          </a:p>
        </p:txBody>
      </p:sp>
      <p:sp>
        <p:nvSpPr>
          <p:cNvPr id="5" name="Google Shape;282;p7">
            <a:extLst>
              <a:ext uri="{FF2B5EF4-FFF2-40B4-BE49-F238E27FC236}">
                <a16:creationId xmlns:a16="http://schemas.microsoft.com/office/drawing/2014/main" id="{1C83C4AC-5824-46D2-994D-0ED42A5AD87D}"/>
              </a:ext>
            </a:extLst>
          </p:cNvPr>
          <p:cNvSpPr txBox="1">
            <a:spLocks/>
          </p:cNvSpPr>
          <p:nvPr/>
        </p:nvSpPr>
        <p:spPr>
          <a:xfrm>
            <a:off x="1279240" y="2325950"/>
            <a:ext cx="5206401" cy="404821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a:t>Train an AI that can play </a:t>
            </a:r>
            <a:r>
              <a:rPr lang="en-US" altLang="zh-CN" sz="1600" dirty="0">
                <a:solidFill>
                  <a:srgbClr val="7030A0"/>
                </a:solidFill>
              </a:rPr>
              <a:t>Flappy Bird</a:t>
            </a:r>
            <a:r>
              <a:rPr lang="en-US" altLang="zh-CN" sz="1600" dirty="0"/>
              <a:t>. </a:t>
            </a:r>
          </a:p>
          <a:p>
            <a:pPr marL="342900" indent="-342900">
              <a:spcBef>
                <a:spcPts val="0"/>
              </a:spcBef>
              <a:buSzPts val="1280"/>
            </a:pPr>
            <a:r>
              <a:rPr lang="en-US" altLang="zh-CN" sz="1600" dirty="0"/>
              <a:t>Make </a:t>
            </a:r>
            <a:r>
              <a:rPr lang="en-US" altLang="zh-CN" sz="1600" dirty="0">
                <a:solidFill>
                  <a:schemeClr val="tx1"/>
                </a:solidFill>
              </a:rPr>
              <a:t>it </a:t>
            </a:r>
            <a:r>
              <a:rPr lang="en-US" altLang="zh-CN" sz="1600" dirty="0">
                <a:solidFill>
                  <a:srgbClr val="7030A0"/>
                </a:solidFill>
              </a:rPr>
              <a:t>more powerful than most human players</a:t>
            </a:r>
            <a:r>
              <a:rPr lang="en-US" altLang="zh-CN" sz="1600" dirty="0"/>
              <a:t>.</a:t>
            </a:r>
          </a:p>
          <a:p>
            <a:pPr marL="342900" indent="-342900">
              <a:spcBef>
                <a:spcPts val="0"/>
              </a:spcBef>
              <a:buSzPts val="1280"/>
            </a:pPr>
            <a:endParaRPr lang="en-US" altLang="zh-CN" sz="1600" dirty="0"/>
          </a:p>
          <a:p>
            <a:pPr marL="342900" indent="-342900">
              <a:spcBef>
                <a:spcPts val="0"/>
              </a:spcBef>
              <a:buSzPts val="1280"/>
            </a:pPr>
            <a:r>
              <a:rPr lang="en-US" altLang="zh-CN" sz="1600" dirty="0"/>
              <a:t>The right picture shows the </a:t>
            </a:r>
            <a:r>
              <a:rPr lang="en-US" altLang="zh-CN" sz="1600" dirty="0">
                <a:solidFill>
                  <a:srgbClr val="7030A0"/>
                </a:solidFill>
              </a:rPr>
              <a:t>Human-AI combat</a:t>
            </a:r>
            <a:r>
              <a:rPr lang="en-US" altLang="zh-CN" sz="1600" dirty="0"/>
              <a:t>. </a:t>
            </a:r>
          </a:p>
          <a:p>
            <a:pPr marL="342900" indent="-342900">
              <a:spcBef>
                <a:spcPts val="0"/>
              </a:spcBef>
              <a:buSzPts val="1280"/>
            </a:pPr>
            <a:endParaRPr lang="en-US" altLang="zh-CN" sz="1600" dirty="0"/>
          </a:p>
          <a:p>
            <a:pPr marL="342900" indent="-342900">
              <a:spcBef>
                <a:spcPts val="0"/>
              </a:spcBef>
              <a:buSzPts val="1280"/>
            </a:pPr>
            <a:r>
              <a:rPr lang="en-US" altLang="zh-CN" sz="1600" dirty="0"/>
              <a:t>The </a:t>
            </a:r>
            <a:r>
              <a:rPr lang="en-US" altLang="zh-CN" sz="1600" dirty="0">
                <a:solidFill>
                  <a:srgbClr val="0070C0"/>
                </a:solidFill>
              </a:rPr>
              <a:t>transparent bird</a:t>
            </a:r>
            <a:r>
              <a:rPr lang="en-US" altLang="zh-CN" sz="1600" dirty="0"/>
              <a:t> is controlled by </a:t>
            </a:r>
            <a:r>
              <a:rPr lang="en-US" altLang="zh-CN" sz="1600" dirty="0">
                <a:solidFill>
                  <a:srgbClr val="0070C0"/>
                </a:solidFill>
              </a:rPr>
              <a:t>AI</a:t>
            </a:r>
            <a:r>
              <a:rPr lang="en-US" altLang="zh-CN" sz="1600" dirty="0"/>
              <a:t> </a:t>
            </a:r>
          </a:p>
          <a:p>
            <a:pPr marL="342900" indent="-342900">
              <a:spcBef>
                <a:spcPts val="0"/>
              </a:spcBef>
              <a:buSzPts val="1280"/>
            </a:pPr>
            <a:r>
              <a:rPr lang="en-US" altLang="zh-CN" sz="1600" dirty="0"/>
              <a:t>The </a:t>
            </a:r>
            <a:r>
              <a:rPr lang="en-US" altLang="zh-CN" sz="1600" dirty="0">
                <a:solidFill>
                  <a:srgbClr val="C00000"/>
                </a:solidFill>
              </a:rPr>
              <a:t>opaque bird </a:t>
            </a:r>
            <a:r>
              <a:rPr lang="en-US" altLang="zh-CN" sz="1600" dirty="0"/>
              <a:t>is controlled by </a:t>
            </a:r>
            <a:r>
              <a:rPr lang="en-US" altLang="zh-CN" sz="1600" dirty="0">
                <a:solidFill>
                  <a:srgbClr val="C00000"/>
                </a:solidFill>
              </a:rPr>
              <a:t>player</a:t>
            </a:r>
          </a:p>
          <a:p>
            <a:pPr marL="342900" indent="-342900">
              <a:spcBef>
                <a:spcPts val="0"/>
              </a:spcBef>
              <a:buSzPts val="1280"/>
            </a:pPr>
            <a:endParaRPr lang="en-US" sz="1600" dirty="0"/>
          </a:p>
        </p:txBody>
      </p:sp>
      <p:pic>
        <p:nvPicPr>
          <p:cNvPr id="8" name="图片 7">
            <a:extLst>
              <a:ext uri="{FF2B5EF4-FFF2-40B4-BE49-F238E27FC236}">
                <a16:creationId xmlns:a16="http://schemas.microsoft.com/office/drawing/2014/main" id="{4B8E8E89-150B-4EE7-97CD-0BB009C06D51}"/>
              </a:ext>
            </a:extLst>
          </p:cNvPr>
          <p:cNvPicPr>
            <a:picLocks noChangeAspect="1"/>
          </p:cNvPicPr>
          <p:nvPr/>
        </p:nvPicPr>
        <p:blipFill>
          <a:blip r:embed="rId3"/>
          <a:stretch>
            <a:fillRect/>
          </a:stretch>
        </p:blipFill>
        <p:spPr>
          <a:xfrm>
            <a:off x="7170021" y="817068"/>
            <a:ext cx="4120014" cy="55571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1154954" y="973668"/>
            <a:ext cx="8761413"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altLang="zh-CN" sz="4400" dirty="0"/>
              <a:t>Hot Key Explain</a:t>
            </a:r>
            <a:endParaRPr sz="4400" dirty="0"/>
          </a:p>
        </p:txBody>
      </p:sp>
      <p:pic>
        <p:nvPicPr>
          <p:cNvPr id="3" name="图片 2">
            <a:extLst>
              <a:ext uri="{FF2B5EF4-FFF2-40B4-BE49-F238E27FC236}">
                <a16:creationId xmlns:a16="http://schemas.microsoft.com/office/drawing/2014/main" id="{72A3A23E-03C7-41BC-BC42-F6D81B32DB58}"/>
              </a:ext>
            </a:extLst>
          </p:cNvPr>
          <p:cNvPicPr>
            <a:picLocks noChangeAspect="1"/>
          </p:cNvPicPr>
          <p:nvPr/>
        </p:nvPicPr>
        <p:blipFill>
          <a:blip r:embed="rId3"/>
          <a:stretch>
            <a:fillRect/>
          </a:stretch>
        </p:blipFill>
        <p:spPr>
          <a:xfrm>
            <a:off x="6796686" y="641023"/>
            <a:ext cx="4400862" cy="5995460"/>
          </a:xfrm>
          <a:prstGeom prst="rect">
            <a:avLst/>
          </a:prstGeom>
        </p:spPr>
      </p:pic>
      <p:sp>
        <p:nvSpPr>
          <p:cNvPr id="9" name="Google Shape;282;p7">
            <a:extLst>
              <a:ext uri="{FF2B5EF4-FFF2-40B4-BE49-F238E27FC236}">
                <a16:creationId xmlns:a16="http://schemas.microsoft.com/office/drawing/2014/main" id="{5AB64CC1-CF53-4370-AE3E-E86E541E3FB9}"/>
              </a:ext>
            </a:extLst>
          </p:cNvPr>
          <p:cNvSpPr txBox="1">
            <a:spLocks/>
          </p:cNvSpPr>
          <p:nvPr/>
        </p:nvSpPr>
        <p:spPr>
          <a:xfrm>
            <a:off x="1154954" y="2013277"/>
            <a:ext cx="5206401" cy="404821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a:solidFill>
                  <a:srgbClr val="7030A0"/>
                </a:solidFill>
              </a:rPr>
              <a:t>Q:  </a:t>
            </a:r>
            <a:r>
              <a:rPr lang="en-US" altLang="zh-CN" sz="1600" dirty="0"/>
              <a:t>Single player mode, basic flappy bird game.</a:t>
            </a:r>
          </a:p>
          <a:p>
            <a:pPr marL="342900" indent="-342900">
              <a:spcBef>
                <a:spcPts val="0"/>
              </a:spcBef>
              <a:buSzPts val="1280"/>
            </a:pPr>
            <a:endParaRPr lang="en-US" altLang="zh-CN" sz="1600" dirty="0"/>
          </a:p>
          <a:p>
            <a:pPr marL="342900" indent="-342900">
              <a:spcBef>
                <a:spcPts val="0"/>
              </a:spcBef>
              <a:buSzPts val="1280"/>
            </a:pPr>
            <a:endParaRPr lang="en-US" altLang="zh-CN" sz="1600" dirty="0"/>
          </a:p>
          <a:p>
            <a:pPr marL="342900" indent="-342900">
              <a:spcBef>
                <a:spcPts val="0"/>
              </a:spcBef>
              <a:buSzPts val="1280"/>
            </a:pPr>
            <a:r>
              <a:rPr lang="en-US" altLang="zh-CN" sz="1600" dirty="0">
                <a:solidFill>
                  <a:srgbClr val="7030A0"/>
                </a:solidFill>
              </a:rPr>
              <a:t>W: </a:t>
            </a:r>
            <a:r>
              <a:rPr lang="en-US" altLang="zh-CN" sz="1600" dirty="0"/>
              <a:t>AI training mode. </a:t>
            </a:r>
          </a:p>
          <a:p>
            <a:pPr marL="342900" indent="-342900">
              <a:spcBef>
                <a:spcPts val="0"/>
              </a:spcBef>
              <a:buSzPts val="1280"/>
            </a:pPr>
            <a:endParaRPr lang="en-US" altLang="zh-CN" sz="1600" dirty="0"/>
          </a:p>
          <a:p>
            <a:pPr marL="342900" indent="-342900">
              <a:spcBef>
                <a:spcPts val="0"/>
              </a:spcBef>
              <a:buSzPts val="1280"/>
            </a:pPr>
            <a:endParaRPr lang="en-US" altLang="zh-CN" sz="1600" dirty="0"/>
          </a:p>
          <a:p>
            <a:pPr marL="342900" indent="-342900">
              <a:spcBef>
                <a:spcPts val="0"/>
              </a:spcBef>
              <a:buSzPts val="1280"/>
            </a:pPr>
            <a:r>
              <a:rPr lang="en-US" altLang="zh-CN" sz="1600" dirty="0">
                <a:solidFill>
                  <a:srgbClr val="7030A0"/>
                </a:solidFill>
              </a:rPr>
              <a:t>E: </a:t>
            </a:r>
            <a:r>
              <a:rPr lang="en-US" altLang="zh-CN" sz="1600" dirty="0">
                <a:solidFill>
                  <a:schemeClr val="tx1"/>
                </a:solidFill>
              </a:rPr>
              <a:t>Player vs AI mode. If the model hasn’t been trained, AI will use a random model which should be pretty easy to be defeated.</a:t>
            </a:r>
          </a:p>
          <a:p>
            <a:pPr marL="342900" indent="-342900">
              <a:spcBef>
                <a:spcPts val="0"/>
              </a:spcBef>
              <a:buSzPts val="1280"/>
            </a:pPr>
            <a:endParaRPr lang="en-US" altLang="zh-CN" sz="1600" dirty="0"/>
          </a:p>
          <a:p>
            <a:pPr marL="342900" indent="-342900">
              <a:spcBef>
                <a:spcPts val="0"/>
              </a:spcBef>
              <a:buSzPts val="1280"/>
            </a:pPr>
            <a:endParaRPr lang="en-US" sz="1600" dirty="0"/>
          </a:p>
          <a:p>
            <a:pPr marL="342900" indent="-342900">
              <a:spcBef>
                <a:spcPts val="0"/>
              </a:spcBef>
              <a:buSzPts val="1280"/>
            </a:pPr>
            <a:r>
              <a:rPr lang="en-US" sz="1600" dirty="0">
                <a:solidFill>
                  <a:srgbClr val="7030A0"/>
                </a:solidFill>
              </a:rPr>
              <a:t>Jump: </a:t>
            </a:r>
            <a:r>
              <a:rPr lang="en-US" sz="1600" dirty="0"/>
              <a:t>Player press E to jump.</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1154954" y="973668"/>
            <a:ext cx="8761413"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sz="4400" dirty="0"/>
              <a:t>AI will based on basic flappy bird game.</a:t>
            </a:r>
            <a:endParaRPr sz="4400" dirty="0"/>
          </a:p>
        </p:txBody>
      </p:sp>
      <p:sp>
        <p:nvSpPr>
          <p:cNvPr id="4" name="Google Shape;282;p7">
            <a:extLst>
              <a:ext uri="{FF2B5EF4-FFF2-40B4-BE49-F238E27FC236}">
                <a16:creationId xmlns:a16="http://schemas.microsoft.com/office/drawing/2014/main" id="{14E63546-8279-4CEA-BCD2-33BD79A95786}"/>
              </a:ext>
            </a:extLst>
          </p:cNvPr>
          <p:cNvSpPr txBox="1">
            <a:spLocks/>
          </p:cNvSpPr>
          <p:nvPr/>
        </p:nvSpPr>
        <p:spPr>
          <a:xfrm>
            <a:off x="1154954" y="2013277"/>
            <a:ext cx="5206401" cy="404821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a:t>Based on the </a:t>
            </a:r>
            <a:r>
              <a:rPr lang="en-US" altLang="zh-CN" sz="1600" dirty="0" err="1">
                <a:solidFill>
                  <a:srgbClr val="C00000"/>
                </a:solidFill>
              </a:rPr>
              <a:t>PyGame</a:t>
            </a:r>
            <a:r>
              <a:rPr lang="en-US" altLang="zh-CN" sz="1600" dirty="0"/>
              <a:t> package. We can build up our own </a:t>
            </a:r>
            <a:r>
              <a:rPr lang="en-US" altLang="zh-CN" sz="1600" dirty="0" err="1">
                <a:solidFill>
                  <a:srgbClr val="C00000"/>
                </a:solidFill>
              </a:rPr>
              <a:t>FlappyBird</a:t>
            </a:r>
            <a:r>
              <a:rPr lang="en-US" altLang="zh-CN" sz="1600" dirty="0"/>
              <a:t> game.</a:t>
            </a:r>
          </a:p>
          <a:p>
            <a:pPr marL="342900" indent="-342900">
              <a:spcBef>
                <a:spcPts val="0"/>
              </a:spcBef>
              <a:buSzPts val="1280"/>
            </a:pPr>
            <a:endParaRPr lang="en-US" altLang="zh-CN" sz="1600" dirty="0"/>
          </a:p>
          <a:p>
            <a:pPr marL="342900" indent="-342900">
              <a:spcBef>
                <a:spcPts val="0"/>
              </a:spcBef>
              <a:buSzPts val="1280"/>
            </a:pPr>
            <a:r>
              <a:rPr lang="en-US" altLang="zh-CN" sz="1600" dirty="0"/>
              <a:t>However, after that, how to make it more funny? For example: make an AI which can play with players?</a:t>
            </a:r>
          </a:p>
        </p:txBody>
      </p:sp>
      <p:pic>
        <p:nvPicPr>
          <p:cNvPr id="5" name="图片 4">
            <a:extLst>
              <a:ext uri="{FF2B5EF4-FFF2-40B4-BE49-F238E27FC236}">
                <a16:creationId xmlns:a16="http://schemas.microsoft.com/office/drawing/2014/main" id="{B6AE009F-A279-472C-BC59-1DFC0E442FB6}"/>
              </a:ext>
            </a:extLst>
          </p:cNvPr>
          <p:cNvPicPr>
            <a:picLocks noChangeAspect="1"/>
          </p:cNvPicPr>
          <p:nvPr/>
        </p:nvPicPr>
        <p:blipFill>
          <a:blip r:embed="rId3"/>
          <a:stretch>
            <a:fillRect/>
          </a:stretch>
        </p:blipFill>
        <p:spPr>
          <a:xfrm>
            <a:off x="7852430" y="1907077"/>
            <a:ext cx="3184616" cy="4260617"/>
          </a:xfrm>
          <a:prstGeom prst="rect">
            <a:avLst/>
          </a:prstGeom>
        </p:spPr>
      </p:pic>
    </p:spTree>
    <p:extLst>
      <p:ext uri="{BB962C8B-B14F-4D97-AF65-F5344CB8AC3E}">
        <p14:creationId xmlns:p14="http://schemas.microsoft.com/office/powerpoint/2010/main" val="138959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1154954" y="973668"/>
            <a:ext cx="8761413"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sz="4400" dirty="0"/>
              <a:t>How to build AI?</a:t>
            </a:r>
            <a:endParaRPr sz="4400" dirty="0"/>
          </a:p>
        </p:txBody>
      </p:sp>
      <p:sp>
        <p:nvSpPr>
          <p:cNvPr id="4" name="Google Shape;282;p7">
            <a:extLst>
              <a:ext uri="{FF2B5EF4-FFF2-40B4-BE49-F238E27FC236}">
                <a16:creationId xmlns:a16="http://schemas.microsoft.com/office/drawing/2014/main" id="{14E63546-8279-4CEA-BCD2-33BD79A95786}"/>
              </a:ext>
            </a:extLst>
          </p:cNvPr>
          <p:cNvSpPr txBox="1">
            <a:spLocks/>
          </p:cNvSpPr>
          <p:nvPr/>
        </p:nvSpPr>
        <p:spPr>
          <a:xfrm>
            <a:off x="1154954" y="2013277"/>
            <a:ext cx="6377062" cy="404821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a:t>Flappy bird is a simple game. </a:t>
            </a:r>
          </a:p>
          <a:p>
            <a:pPr marL="342900" indent="-342900">
              <a:spcBef>
                <a:spcPts val="0"/>
              </a:spcBef>
              <a:buSzPts val="1280"/>
            </a:pPr>
            <a:endParaRPr lang="en-US" altLang="zh-CN" sz="1600" dirty="0"/>
          </a:p>
          <a:p>
            <a:pPr marL="342900" indent="-342900">
              <a:spcBef>
                <a:spcPts val="0"/>
              </a:spcBef>
              <a:buSzPts val="1280"/>
            </a:pPr>
            <a:r>
              <a:rPr lang="en-US" altLang="zh-CN" sz="1600" dirty="0"/>
              <a:t>AI only needs to judge when to let the bird </a:t>
            </a:r>
            <a:r>
              <a:rPr lang="en-US" altLang="zh-CN" sz="1600" dirty="0">
                <a:solidFill>
                  <a:srgbClr val="C00000"/>
                </a:solidFill>
              </a:rPr>
              <a:t>jump up</a:t>
            </a:r>
            <a:r>
              <a:rPr lang="en-US" altLang="zh-CN" sz="1600" dirty="0"/>
              <a:t>?</a:t>
            </a:r>
          </a:p>
          <a:p>
            <a:pPr marL="342900" indent="-342900">
              <a:spcBef>
                <a:spcPts val="0"/>
              </a:spcBef>
              <a:buSzPts val="1280"/>
            </a:pPr>
            <a:endParaRPr lang="en-US" altLang="zh-CN" sz="1600" dirty="0"/>
          </a:p>
          <a:p>
            <a:pPr marL="342900" indent="-342900">
              <a:spcBef>
                <a:spcPts val="0"/>
              </a:spcBef>
              <a:buSzPts val="1280"/>
            </a:pPr>
            <a:r>
              <a:rPr lang="en-US" altLang="zh-CN" sz="1600" dirty="0"/>
              <a:t>In order to make a decision to </a:t>
            </a:r>
            <a:r>
              <a:rPr lang="en-US" altLang="zh-CN" sz="1600" dirty="0">
                <a:solidFill>
                  <a:srgbClr val="C00000"/>
                </a:solidFill>
              </a:rPr>
              <a:t>jump</a:t>
            </a:r>
            <a:r>
              <a:rPr lang="en-US" altLang="zh-CN" sz="1600" dirty="0"/>
              <a:t> or </a:t>
            </a:r>
            <a:r>
              <a:rPr lang="en-US" altLang="zh-CN" sz="1600" dirty="0">
                <a:solidFill>
                  <a:srgbClr val="C00000"/>
                </a:solidFill>
              </a:rPr>
              <a:t>not to jump</a:t>
            </a:r>
            <a:r>
              <a:rPr lang="en-US" altLang="zh-CN" sz="1600" dirty="0"/>
              <a:t>, AI must be able to sense some </a:t>
            </a:r>
            <a:r>
              <a:rPr lang="en-US" altLang="zh-CN" sz="1600" dirty="0">
                <a:solidFill>
                  <a:srgbClr val="C00000"/>
                </a:solidFill>
              </a:rPr>
              <a:t>key values </a:t>
            </a:r>
            <a:r>
              <a:rPr lang="en-US" altLang="zh-CN" sz="1600" dirty="0"/>
              <a:t>from the environment and make a decision based on them.</a:t>
            </a:r>
          </a:p>
          <a:p>
            <a:pPr marL="342900" indent="-342900">
              <a:spcBef>
                <a:spcPts val="0"/>
              </a:spcBef>
              <a:buSzPts val="1280"/>
            </a:pPr>
            <a:endParaRPr lang="en-US" altLang="zh-CN" sz="1600" dirty="0"/>
          </a:p>
          <a:p>
            <a:pPr marL="342900" indent="-342900">
              <a:spcBef>
                <a:spcPts val="0"/>
              </a:spcBef>
              <a:buSzPts val="1280"/>
            </a:pPr>
            <a:r>
              <a:rPr lang="en-US" altLang="zh-CN" sz="1600" dirty="0"/>
              <a:t>So what </a:t>
            </a:r>
            <a:r>
              <a:rPr lang="en-US" altLang="zh-CN" sz="1600" dirty="0">
                <a:solidFill>
                  <a:srgbClr val="C00000"/>
                </a:solidFill>
              </a:rPr>
              <a:t>key values  </a:t>
            </a:r>
            <a:r>
              <a:rPr lang="en-US" altLang="zh-CN" sz="1600" dirty="0"/>
              <a:t>can be used in the game?</a:t>
            </a:r>
          </a:p>
        </p:txBody>
      </p:sp>
      <p:pic>
        <p:nvPicPr>
          <p:cNvPr id="5" name="图片 4">
            <a:extLst>
              <a:ext uri="{FF2B5EF4-FFF2-40B4-BE49-F238E27FC236}">
                <a16:creationId xmlns:a16="http://schemas.microsoft.com/office/drawing/2014/main" id="{B6AE009F-A279-472C-BC59-1DFC0E442FB6}"/>
              </a:ext>
            </a:extLst>
          </p:cNvPr>
          <p:cNvPicPr>
            <a:picLocks noChangeAspect="1"/>
          </p:cNvPicPr>
          <p:nvPr/>
        </p:nvPicPr>
        <p:blipFill>
          <a:blip r:embed="rId3"/>
          <a:stretch>
            <a:fillRect/>
          </a:stretch>
        </p:blipFill>
        <p:spPr>
          <a:xfrm>
            <a:off x="7852430" y="1907077"/>
            <a:ext cx="3184616" cy="4260617"/>
          </a:xfrm>
          <a:prstGeom prst="rect">
            <a:avLst/>
          </a:prstGeom>
        </p:spPr>
      </p:pic>
    </p:spTree>
    <p:extLst>
      <p:ext uri="{BB962C8B-B14F-4D97-AF65-F5344CB8AC3E}">
        <p14:creationId xmlns:p14="http://schemas.microsoft.com/office/powerpoint/2010/main" val="2960056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1375612" y="850414"/>
            <a:ext cx="7749534"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sz="4400" dirty="0"/>
              <a:t>Key </a:t>
            </a:r>
            <a:r>
              <a:rPr lang="en-US" altLang="zh-CN" sz="4400" dirty="0"/>
              <a:t>Values</a:t>
            </a:r>
            <a:endParaRPr sz="4400" dirty="0"/>
          </a:p>
        </p:txBody>
      </p:sp>
      <p:sp>
        <p:nvSpPr>
          <p:cNvPr id="4" name="Google Shape;282;p7">
            <a:extLst>
              <a:ext uri="{FF2B5EF4-FFF2-40B4-BE49-F238E27FC236}">
                <a16:creationId xmlns:a16="http://schemas.microsoft.com/office/drawing/2014/main" id="{14E63546-8279-4CEA-BCD2-33BD79A95786}"/>
              </a:ext>
            </a:extLst>
          </p:cNvPr>
          <p:cNvSpPr txBox="1">
            <a:spLocks/>
          </p:cNvSpPr>
          <p:nvPr/>
        </p:nvSpPr>
        <p:spPr>
          <a:xfrm>
            <a:off x="1375612" y="2110197"/>
            <a:ext cx="10741673" cy="404821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err="1"/>
              <a:t>Self.y</a:t>
            </a:r>
            <a:r>
              <a:rPr lang="en-US" altLang="zh-CN" sz="1600" dirty="0"/>
              <a:t>                                                                        : bird Hight from the ground.</a:t>
            </a:r>
          </a:p>
          <a:p>
            <a:pPr marL="342900" indent="-342900">
              <a:spcBef>
                <a:spcPts val="0"/>
              </a:spcBef>
              <a:buSzPts val="1280"/>
            </a:pPr>
            <a:r>
              <a:rPr lang="en-US" altLang="zh-CN" sz="1600" dirty="0" err="1"/>
              <a:t>Self.vel</a:t>
            </a:r>
            <a:r>
              <a:rPr lang="en-US" altLang="zh-CN" sz="1600" dirty="0"/>
              <a:t>                                                                     : bird speed.</a:t>
            </a:r>
          </a:p>
          <a:p>
            <a:pPr marL="342900" indent="-342900">
              <a:spcBef>
                <a:spcPts val="0"/>
              </a:spcBef>
              <a:buSzPts val="1280"/>
            </a:pPr>
            <a:r>
              <a:rPr lang="en-US" altLang="zh-CN" sz="1600" dirty="0" err="1"/>
              <a:t>Top_pipe.x</a:t>
            </a:r>
            <a:r>
              <a:rPr lang="en-US" altLang="zh-CN" sz="1600" dirty="0"/>
              <a:t> - </a:t>
            </a:r>
            <a:r>
              <a:rPr lang="en-US" altLang="zh-CN" sz="1600" dirty="0" err="1"/>
              <a:t>Self.x</a:t>
            </a:r>
            <a:r>
              <a:rPr lang="en-US" altLang="zh-CN" sz="1600" dirty="0"/>
              <a:t>                                                 : Horizontal distance from pipe to bird</a:t>
            </a:r>
          </a:p>
          <a:p>
            <a:pPr marL="342900" indent="-342900">
              <a:spcBef>
                <a:spcPts val="0"/>
              </a:spcBef>
              <a:buSzPts val="1280"/>
            </a:pPr>
            <a:r>
              <a:rPr lang="en-US" altLang="zh-CN" sz="1600" dirty="0" err="1"/>
              <a:t>Self.rect.centery</a:t>
            </a:r>
            <a:r>
              <a:rPr lang="en-US" altLang="zh-CN" sz="1600" dirty="0"/>
              <a:t> – </a:t>
            </a:r>
            <a:r>
              <a:rPr lang="en-US" altLang="zh-CN" sz="1600" dirty="0" err="1"/>
              <a:t>top_pipe.rect.centery</a:t>
            </a:r>
            <a:r>
              <a:rPr lang="en-US" altLang="zh-CN" sz="1600" dirty="0"/>
              <a:t>          : Vertical distance from top pipe to bird</a:t>
            </a:r>
          </a:p>
          <a:p>
            <a:pPr marL="342900" indent="-342900">
              <a:spcBef>
                <a:spcPts val="0"/>
              </a:spcBef>
              <a:buSzPts val="1280"/>
            </a:pPr>
            <a:r>
              <a:rPr lang="en-US" altLang="zh-CN" sz="1600" dirty="0" err="1"/>
              <a:t>Self.rect.centery</a:t>
            </a:r>
            <a:r>
              <a:rPr lang="en-US" altLang="zh-CN" sz="1600" dirty="0"/>
              <a:t> – </a:t>
            </a:r>
            <a:r>
              <a:rPr lang="en-US" altLang="zh-CN" sz="1600" dirty="0" err="1"/>
              <a:t>bot_pipe.rect.centery</a:t>
            </a:r>
            <a:r>
              <a:rPr lang="en-US" altLang="zh-CN" sz="1600" dirty="0"/>
              <a:t>          : Vertical distance from bot pipe to bird</a:t>
            </a:r>
          </a:p>
          <a:p>
            <a:pPr marL="342900" indent="-342900">
              <a:spcBef>
                <a:spcPts val="0"/>
              </a:spcBef>
              <a:buSzPts val="1280"/>
            </a:pPr>
            <a:endParaRPr lang="en-US" altLang="zh-CN" sz="1600" dirty="0"/>
          </a:p>
          <a:p>
            <a:pPr marL="342900" indent="-342900">
              <a:spcBef>
                <a:spcPts val="0"/>
              </a:spcBef>
              <a:buSzPts val="1280"/>
            </a:pPr>
            <a:endParaRPr lang="en-US" altLang="zh-CN" sz="1600" dirty="0"/>
          </a:p>
          <a:p>
            <a:pPr marL="342900" indent="-342900">
              <a:spcBef>
                <a:spcPts val="0"/>
              </a:spcBef>
              <a:buSzPts val="1280"/>
            </a:pPr>
            <a:endParaRPr lang="en-US" altLang="zh-CN" sz="1600" dirty="0"/>
          </a:p>
          <a:p>
            <a:pPr marL="342900" indent="-342900">
              <a:spcBef>
                <a:spcPts val="0"/>
              </a:spcBef>
              <a:buSzPts val="1280"/>
            </a:pPr>
            <a:endParaRPr lang="en-US" altLang="zh-CN" sz="1100" dirty="0"/>
          </a:p>
          <a:p>
            <a:pPr marL="342900" indent="-342900">
              <a:spcBef>
                <a:spcPts val="0"/>
              </a:spcBef>
              <a:buSzPts val="1280"/>
            </a:pPr>
            <a:endParaRPr lang="en-US" altLang="zh-CN" sz="1600" dirty="0"/>
          </a:p>
        </p:txBody>
      </p:sp>
    </p:spTree>
    <p:extLst>
      <p:ext uri="{BB962C8B-B14F-4D97-AF65-F5344CB8AC3E}">
        <p14:creationId xmlns:p14="http://schemas.microsoft.com/office/powerpoint/2010/main" val="123484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1375612" y="850414"/>
            <a:ext cx="7749534"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sz="4400" dirty="0"/>
              <a:t>Key </a:t>
            </a:r>
            <a:r>
              <a:rPr lang="en-US" altLang="zh-CN" sz="4400" dirty="0"/>
              <a:t>Values</a:t>
            </a:r>
            <a:endParaRPr sz="4400" dirty="0"/>
          </a:p>
        </p:txBody>
      </p:sp>
      <p:sp>
        <p:nvSpPr>
          <p:cNvPr id="6" name="Google Shape;282;p7">
            <a:extLst>
              <a:ext uri="{FF2B5EF4-FFF2-40B4-BE49-F238E27FC236}">
                <a16:creationId xmlns:a16="http://schemas.microsoft.com/office/drawing/2014/main" id="{BDFF54C6-55DA-44FA-997F-A8CB4D9BA4FF}"/>
              </a:ext>
            </a:extLst>
          </p:cNvPr>
          <p:cNvSpPr txBox="1">
            <a:spLocks/>
          </p:cNvSpPr>
          <p:nvPr/>
        </p:nvSpPr>
        <p:spPr>
          <a:xfrm>
            <a:off x="1375612" y="2110197"/>
            <a:ext cx="10741673" cy="404821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err="1"/>
              <a:t>Self.y</a:t>
            </a:r>
            <a:r>
              <a:rPr lang="en-US" altLang="zh-CN" sz="1600" dirty="0"/>
              <a:t>                                                                        : bird Hight from the ground.</a:t>
            </a:r>
          </a:p>
          <a:p>
            <a:pPr marL="342900" indent="-342900">
              <a:spcBef>
                <a:spcPts val="0"/>
              </a:spcBef>
              <a:buSzPts val="1280"/>
            </a:pPr>
            <a:r>
              <a:rPr lang="en-US" altLang="zh-CN" sz="1600" dirty="0" err="1"/>
              <a:t>Self.vel</a:t>
            </a:r>
            <a:r>
              <a:rPr lang="en-US" altLang="zh-CN" sz="1600" dirty="0"/>
              <a:t>                                                                     : bird speed.</a:t>
            </a:r>
          </a:p>
          <a:p>
            <a:pPr marL="342900" indent="-342900">
              <a:spcBef>
                <a:spcPts val="0"/>
              </a:spcBef>
              <a:buSzPts val="1280"/>
            </a:pPr>
            <a:r>
              <a:rPr lang="en-US" altLang="zh-CN" sz="1600" dirty="0" err="1"/>
              <a:t>Top_pipe.x</a:t>
            </a:r>
            <a:r>
              <a:rPr lang="en-US" altLang="zh-CN" sz="1600" dirty="0"/>
              <a:t> - </a:t>
            </a:r>
            <a:r>
              <a:rPr lang="en-US" altLang="zh-CN" sz="1600" dirty="0" err="1"/>
              <a:t>Self.x</a:t>
            </a:r>
            <a:r>
              <a:rPr lang="en-US" altLang="zh-CN" sz="1600" dirty="0"/>
              <a:t>                                                 : Horizontal distance from pipe to bird</a:t>
            </a:r>
          </a:p>
          <a:p>
            <a:pPr marL="342900" indent="-342900">
              <a:spcBef>
                <a:spcPts val="0"/>
              </a:spcBef>
              <a:buSzPts val="1280"/>
            </a:pPr>
            <a:r>
              <a:rPr lang="en-US" altLang="zh-CN" sz="1600" dirty="0" err="1"/>
              <a:t>Self.rect.centery</a:t>
            </a:r>
            <a:r>
              <a:rPr lang="en-US" altLang="zh-CN" sz="1600" dirty="0"/>
              <a:t> – </a:t>
            </a:r>
            <a:r>
              <a:rPr lang="en-US" altLang="zh-CN" sz="1600" dirty="0" err="1"/>
              <a:t>top_pipe.rect.centery</a:t>
            </a:r>
            <a:r>
              <a:rPr lang="en-US" altLang="zh-CN" sz="1600" dirty="0"/>
              <a:t>          : Vertical distance from top pipe to bird</a:t>
            </a:r>
          </a:p>
          <a:p>
            <a:pPr marL="342900" indent="-342900">
              <a:spcBef>
                <a:spcPts val="0"/>
              </a:spcBef>
              <a:buSzPts val="1280"/>
            </a:pPr>
            <a:r>
              <a:rPr lang="en-US" altLang="zh-CN" sz="1600" dirty="0" err="1"/>
              <a:t>Self.rect.centery</a:t>
            </a:r>
            <a:r>
              <a:rPr lang="en-US" altLang="zh-CN" sz="1600" dirty="0"/>
              <a:t> – </a:t>
            </a:r>
            <a:r>
              <a:rPr lang="en-US" altLang="zh-CN" sz="1600" dirty="0" err="1"/>
              <a:t>bot_pipe.rect.centery</a:t>
            </a:r>
            <a:r>
              <a:rPr lang="en-US" altLang="zh-CN" sz="1600" dirty="0"/>
              <a:t>          : Vertical distance from bot pipe to bird</a:t>
            </a:r>
          </a:p>
          <a:p>
            <a:pPr marL="342900" indent="-342900">
              <a:spcBef>
                <a:spcPts val="0"/>
              </a:spcBef>
              <a:buSzPts val="1280"/>
            </a:pPr>
            <a:endParaRPr lang="en-US" altLang="zh-CN" sz="1600" dirty="0"/>
          </a:p>
          <a:p>
            <a:pPr marL="342900" indent="-342900">
              <a:spcBef>
                <a:spcPts val="0"/>
              </a:spcBef>
              <a:buSzPts val="1280"/>
            </a:pPr>
            <a:endParaRPr lang="en-US" altLang="zh-CN" sz="1600" dirty="0"/>
          </a:p>
          <a:p>
            <a:pPr marL="342900" indent="-342900">
              <a:spcBef>
                <a:spcPts val="0"/>
              </a:spcBef>
              <a:buSzPts val="1280"/>
            </a:pPr>
            <a:endParaRPr lang="en-US" altLang="zh-CN" sz="1600" dirty="0"/>
          </a:p>
          <a:p>
            <a:pPr marL="342900" indent="-342900">
              <a:spcBef>
                <a:spcPts val="0"/>
              </a:spcBef>
              <a:buSzPts val="1280"/>
            </a:pPr>
            <a:endParaRPr lang="en-US" altLang="zh-CN" sz="1100" dirty="0"/>
          </a:p>
          <a:p>
            <a:pPr marL="342900" indent="-342900">
              <a:spcBef>
                <a:spcPts val="0"/>
              </a:spcBef>
              <a:buSzPts val="1280"/>
            </a:pPr>
            <a:endParaRPr lang="en-US" altLang="zh-CN" sz="1600" dirty="0"/>
          </a:p>
        </p:txBody>
      </p:sp>
      <p:pic>
        <p:nvPicPr>
          <p:cNvPr id="5" name="图片 4">
            <a:extLst>
              <a:ext uri="{FF2B5EF4-FFF2-40B4-BE49-F238E27FC236}">
                <a16:creationId xmlns:a16="http://schemas.microsoft.com/office/drawing/2014/main" id="{31761380-AF0D-4AAF-814C-353486ADA60B}"/>
              </a:ext>
            </a:extLst>
          </p:cNvPr>
          <p:cNvPicPr>
            <a:picLocks noChangeAspect="1"/>
          </p:cNvPicPr>
          <p:nvPr/>
        </p:nvPicPr>
        <p:blipFill>
          <a:blip r:embed="rId3"/>
          <a:stretch>
            <a:fillRect/>
          </a:stretch>
        </p:blipFill>
        <p:spPr>
          <a:xfrm>
            <a:off x="5914213" y="387356"/>
            <a:ext cx="5275404" cy="6348096"/>
          </a:xfrm>
          <a:prstGeom prst="rect">
            <a:avLst/>
          </a:prstGeom>
        </p:spPr>
      </p:pic>
    </p:spTree>
    <p:extLst>
      <p:ext uri="{BB962C8B-B14F-4D97-AF65-F5344CB8AC3E}">
        <p14:creationId xmlns:p14="http://schemas.microsoft.com/office/powerpoint/2010/main" val="2733609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1154954" y="973668"/>
            <a:ext cx="8761413"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altLang="zh-CN" sz="4400" dirty="0"/>
              <a:t>How to make decision based on key values?</a:t>
            </a:r>
            <a:endParaRPr sz="4400" dirty="0"/>
          </a:p>
        </p:txBody>
      </p:sp>
      <p:sp>
        <p:nvSpPr>
          <p:cNvPr id="4" name="Google Shape;282;p7">
            <a:extLst>
              <a:ext uri="{FF2B5EF4-FFF2-40B4-BE49-F238E27FC236}">
                <a16:creationId xmlns:a16="http://schemas.microsoft.com/office/drawing/2014/main" id="{14E63546-8279-4CEA-BCD2-33BD79A95786}"/>
              </a:ext>
            </a:extLst>
          </p:cNvPr>
          <p:cNvSpPr txBox="1">
            <a:spLocks/>
          </p:cNvSpPr>
          <p:nvPr/>
        </p:nvSpPr>
        <p:spPr>
          <a:xfrm>
            <a:off x="1154953" y="2013276"/>
            <a:ext cx="10440015" cy="434038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a:t>3-layer Neural Network</a:t>
            </a:r>
          </a:p>
          <a:p>
            <a:pPr marL="342900" indent="-342900">
              <a:spcBef>
                <a:spcPts val="0"/>
              </a:spcBef>
              <a:buSzPts val="1280"/>
            </a:pPr>
            <a:endParaRPr lang="en-US" altLang="zh-CN" sz="1600" dirty="0"/>
          </a:p>
          <a:p>
            <a:pPr marL="342900" indent="-342900">
              <a:spcBef>
                <a:spcPts val="0"/>
              </a:spcBef>
              <a:buSzPts val="1280"/>
            </a:pPr>
            <a:r>
              <a:rPr lang="en-US" altLang="zh-CN" sz="1600" dirty="0"/>
              <a:t>Known theory: 3-layer neural network can fit all decision surfaces</a:t>
            </a:r>
          </a:p>
          <a:p>
            <a:pPr marL="342900" indent="-342900">
              <a:spcBef>
                <a:spcPts val="0"/>
              </a:spcBef>
              <a:buSzPts val="1280"/>
            </a:pPr>
            <a:endParaRPr lang="en-US" altLang="zh-CN" sz="1600" dirty="0"/>
          </a:p>
          <a:p>
            <a:pPr marL="342900" indent="-342900">
              <a:spcBef>
                <a:spcPts val="0"/>
              </a:spcBef>
              <a:buSzPts val="1280"/>
            </a:pPr>
            <a:r>
              <a:rPr lang="en-US" altLang="zh-CN" sz="1600" dirty="0"/>
              <a:t>Our NN: </a:t>
            </a:r>
            <a:r>
              <a:rPr lang="en-US" altLang="zh-CN" sz="1600" dirty="0">
                <a:solidFill>
                  <a:srgbClr val="C00000"/>
                </a:solidFill>
              </a:rPr>
              <a:t>4 inputs, 10 hidden units, and 1 output.</a:t>
            </a:r>
            <a:r>
              <a:rPr lang="en-US" altLang="zh-CN" sz="1600" dirty="0"/>
              <a:t> The </a:t>
            </a:r>
            <a:r>
              <a:rPr lang="en-US" altLang="zh-CN" sz="1600" dirty="0">
                <a:solidFill>
                  <a:srgbClr val="C00000"/>
                </a:solidFill>
              </a:rPr>
              <a:t>activation function </a:t>
            </a:r>
            <a:r>
              <a:rPr lang="en-US" altLang="zh-CN" sz="1600" dirty="0"/>
              <a:t>uses </a:t>
            </a:r>
            <a:r>
              <a:rPr lang="en-US" altLang="zh-CN" sz="1600" dirty="0">
                <a:solidFill>
                  <a:srgbClr val="C00000"/>
                </a:solidFill>
              </a:rPr>
              <a:t>sigmoid</a:t>
            </a:r>
          </a:p>
          <a:p>
            <a:pPr marL="342900" indent="-342900">
              <a:spcBef>
                <a:spcPts val="0"/>
              </a:spcBef>
              <a:buSzPts val="1280"/>
            </a:pPr>
            <a:endParaRPr lang="en-US" altLang="zh-CN" sz="1600" dirty="0"/>
          </a:p>
          <a:p>
            <a:pPr marL="342900" indent="-342900">
              <a:spcBef>
                <a:spcPts val="0"/>
              </a:spcBef>
              <a:buSzPts val="1280"/>
            </a:pPr>
            <a:r>
              <a:rPr lang="en-US" altLang="zh-CN" sz="1600" dirty="0"/>
              <a:t>In our network, </a:t>
            </a:r>
            <a:r>
              <a:rPr lang="en-US" altLang="zh-CN" sz="1600" dirty="0">
                <a:solidFill>
                  <a:srgbClr val="C00000"/>
                </a:solidFill>
              </a:rPr>
              <a:t>self. y </a:t>
            </a:r>
            <a:r>
              <a:rPr lang="en-US" altLang="zh-CN" sz="1600" dirty="0"/>
              <a:t>is not used as input data. Because in the test process, it is found that after using </a:t>
            </a:r>
            <a:r>
              <a:rPr lang="en-US" altLang="zh-CN" sz="1600" dirty="0">
                <a:solidFill>
                  <a:srgbClr val="C00000"/>
                </a:solidFill>
              </a:rPr>
              <a:t>self. y</a:t>
            </a:r>
            <a:r>
              <a:rPr lang="en-US" altLang="zh-CN" sz="1600" dirty="0"/>
              <a:t> as input, AI will try to pass through the pipelines by maintaining the bird height at an average value. However, this strategy can not make AI get more scores than human beings, and it seriously affects the training direction of AI. Therefore, I deleted this input and used only </a:t>
            </a:r>
            <a:r>
              <a:rPr lang="en-US" altLang="zh-CN" sz="1600" dirty="0">
                <a:solidFill>
                  <a:srgbClr val="C00000"/>
                </a:solidFill>
              </a:rPr>
              <a:t>four input </a:t>
            </a:r>
            <a:r>
              <a:rPr lang="en-US" altLang="zh-CN" sz="1600" dirty="0"/>
              <a:t>values.</a:t>
            </a:r>
          </a:p>
        </p:txBody>
      </p:sp>
    </p:spTree>
    <p:extLst>
      <p:ext uri="{BB962C8B-B14F-4D97-AF65-F5344CB8AC3E}">
        <p14:creationId xmlns:p14="http://schemas.microsoft.com/office/powerpoint/2010/main" val="3195443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7"/>
          <p:cNvSpPr txBox="1">
            <a:spLocks noGrp="1"/>
          </p:cNvSpPr>
          <p:nvPr>
            <p:ph type="title"/>
          </p:nvPr>
        </p:nvSpPr>
        <p:spPr>
          <a:xfrm>
            <a:off x="1375612" y="850414"/>
            <a:ext cx="7749534" cy="70696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2"/>
              </a:buClr>
              <a:buSzPts val="3600"/>
              <a:buFont typeface="Century Gothic"/>
              <a:buNone/>
            </a:pPr>
            <a:r>
              <a:rPr lang="en-US" sz="4400" dirty="0"/>
              <a:t>Normalized Key </a:t>
            </a:r>
            <a:r>
              <a:rPr lang="en-US" altLang="zh-CN" sz="4400" dirty="0"/>
              <a:t>Values First</a:t>
            </a:r>
            <a:endParaRPr sz="4400" dirty="0"/>
          </a:p>
        </p:txBody>
      </p:sp>
      <p:sp>
        <p:nvSpPr>
          <p:cNvPr id="6" name="Google Shape;282;p7">
            <a:extLst>
              <a:ext uri="{FF2B5EF4-FFF2-40B4-BE49-F238E27FC236}">
                <a16:creationId xmlns:a16="http://schemas.microsoft.com/office/drawing/2014/main" id="{BDFF54C6-55DA-44FA-997F-A8CB4D9BA4FF}"/>
              </a:ext>
            </a:extLst>
          </p:cNvPr>
          <p:cNvSpPr txBox="1">
            <a:spLocks/>
          </p:cNvSpPr>
          <p:nvPr/>
        </p:nvSpPr>
        <p:spPr>
          <a:xfrm>
            <a:off x="1375612" y="2110197"/>
            <a:ext cx="10741673" cy="4048218"/>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20040" algn="l" rtl="0">
              <a:lnSpc>
                <a:spcPct val="115000"/>
              </a:lnSpc>
              <a:spcBef>
                <a:spcPts val="1000"/>
              </a:spcBef>
              <a:spcAft>
                <a:spcPts val="0"/>
              </a:spcAft>
              <a:buClr>
                <a:schemeClr val="dk1"/>
              </a:buClr>
              <a:buSzPts val="1440"/>
              <a:buFont typeface="Open Sans"/>
              <a:buChar char="●"/>
              <a:defRPr sz="2400" b="0" i="0" u="none" strike="noStrike" cap="none">
                <a:solidFill>
                  <a:schemeClr val="dk1"/>
                </a:solidFill>
                <a:latin typeface="Open Sans"/>
                <a:ea typeface="Open Sans"/>
                <a:cs typeface="Open Sans"/>
                <a:sym typeface="Open Sans"/>
              </a:defRPr>
            </a:lvl1pPr>
            <a:lvl2pPr marL="914400" marR="0" lvl="1"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2pPr>
            <a:lvl3pPr marL="1371600" marR="0" lvl="2"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3pPr>
            <a:lvl4pPr marL="1828800" marR="0" lvl="3"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4pPr>
            <a:lvl5pPr marL="2286000" marR="0" lvl="4"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5pPr>
            <a:lvl6pPr marL="2743200" marR="0" lvl="5"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6pPr>
            <a:lvl7pPr marL="3200400" marR="0" lvl="6" indent="-320039"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7pPr>
            <a:lvl8pPr marL="3657600" marR="0" lvl="7"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8pPr>
            <a:lvl9pPr marL="4114800" marR="0" lvl="8" indent="-320040" algn="l" rtl="0">
              <a:lnSpc>
                <a:spcPct val="115000"/>
              </a:lnSpc>
              <a:spcBef>
                <a:spcPts val="1000"/>
              </a:spcBef>
              <a:spcAft>
                <a:spcPts val="0"/>
              </a:spcAft>
              <a:buClr>
                <a:schemeClr val="dk1"/>
              </a:buClr>
              <a:buSzPts val="1440"/>
              <a:buFont typeface="Open Sans"/>
              <a:buChar char="■"/>
              <a:defRPr sz="1900" b="0" i="0" u="none" strike="noStrike" cap="none">
                <a:solidFill>
                  <a:schemeClr val="dk1"/>
                </a:solidFill>
                <a:latin typeface="Open Sans"/>
                <a:ea typeface="Open Sans"/>
                <a:cs typeface="Open Sans"/>
                <a:sym typeface="Open Sans"/>
              </a:defRPr>
            </a:lvl9pPr>
          </a:lstStyle>
          <a:p>
            <a:pPr marL="342900" indent="-342900">
              <a:spcBef>
                <a:spcPts val="0"/>
              </a:spcBef>
              <a:buSzPts val="1280"/>
            </a:pPr>
            <a:r>
              <a:rPr lang="en-US" altLang="zh-CN" sz="1600" dirty="0" err="1"/>
              <a:t>Self.vel</a:t>
            </a:r>
            <a:r>
              <a:rPr lang="en-US" altLang="zh-CN" sz="1600" dirty="0"/>
              <a:t> /10                                                                   </a:t>
            </a:r>
          </a:p>
          <a:p>
            <a:pPr marL="342900" indent="-342900">
              <a:spcBef>
                <a:spcPts val="0"/>
              </a:spcBef>
              <a:buSzPts val="1280"/>
            </a:pPr>
            <a:r>
              <a:rPr lang="en-US" altLang="zh-CN" sz="1600" dirty="0"/>
              <a:t>(</a:t>
            </a:r>
            <a:r>
              <a:rPr lang="en-US" altLang="zh-CN" sz="1600" dirty="0" err="1"/>
              <a:t>Top_pipe.x</a:t>
            </a:r>
            <a:r>
              <a:rPr lang="en-US" altLang="zh-CN" sz="1600" dirty="0"/>
              <a:t> - </a:t>
            </a:r>
            <a:r>
              <a:rPr lang="en-US" altLang="zh-CN" sz="1600" dirty="0" err="1"/>
              <a:t>Self.x</a:t>
            </a:r>
            <a:r>
              <a:rPr lang="en-US" altLang="zh-CN" sz="1600" dirty="0"/>
              <a:t>)/PIPE_INTERVAL</a:t>
            </a:r>
          </a:p>
          <a:p>
            <a:pPr marL="342900" indent="-342900">
              <a:spcBef>
                <a:spcPts val="0"/>
              </a:spcBef>
              <a:buSzPts val="1280"/>
            </a:pPr>
            <a:r>
              <a:rPr lang="en-US" altLang="zh-CN" sz="1600" dirty="0"/>
              <a:t>(</a:t>
            </a:r>
            <a:r>
              <a:rPr lang="en-US" altLang="zh-CN" sz="1600" dirty="0" err="1"/>
              <a:t>Self.rect.centery</a:t>
            </a:r>
            <a:r>
              <a:rPr lang="en-US" altLang="zh-CN" sz="1600" dirty="0"/>
              <a:t> – </a:t>
            </a:r>
            <a:r>
              <a:rPr lang="en-US" altLang="zh-CN" sz="1600" dirty="0" err="1"/>
              <a:t>top_pipe.rect.centery</a:t>
            </a:r>
            <a:r>
              <a:rPr lang="en-US" altLang="zh-CN" sz="1600" dirty="0"/>
              <a:t>)/SCREEN_HEIGHT</a:t>
            </a:r>
          </a:p>
          <a:p>
            <a:pPr marL="342900" indent="-342900">
              <a:spcBef>
                <a:spcPts val="0"/>
              </a:spcBef>
              <a:buSzPts val="1280"/>
            </a:pPr>
            <a:r>
              <a:rPr lang="en-US" altLang="zh-CN" sz="1600" dirty="0"/>
              <a:t>(</a:t>
            </a:r>
            <a:r>
              <a:rPr lang="en-US" altLang="zh-CN" sz="1600" dirty="0" err="1"/>
              <a:t>Self.rect.centery</a:t>
            </a:r>
            <a:r>
              <a:rPr lang="en-US" altLang="zh-CN" sz="1600" dirty="0"/>
              <a:t> – </a:t>
            </a:r>
            <a:r>
              <a:rPr lang="en-US" altLang="zh-CN" sz="1600" dirty="0" err="1"/>
              <a:t>bot_pipe.rect.centery</a:t>
            </a:r>
            <a:r>
              <a:rPr lang="en-US" altLang="zh-CN" sz="1600" dirty="0"/>
              <a:t> )/SCREEN_HEIGHT</a:t>
            </a:r>
          </a:p>
          <a:p>
            <a:pPr marL="342900" indent="-342900">
              <a:spcBef>
                <a:spcPts val="0"/>
              </a:spcBef>
              <a:buSzPts val="1280"/>
            </a:pPr>
            <a:endParaRPr lang="en-US" altLang="zh-CN" sz="1600" dirty="0"/>
          </a:p>
          <a:p>
            <a:pPr marL="342900" indent="-342900">
              <a:spcBef>
                <a:spcPts val="0"/>
              </a:spcBef>
              <a:buSzPts val="1280"/>
            </a:pPr>
            <a:endParaRPr lang="en-US" altLang="zh-CN" sz="1600" dirty="0"/>
          </a:p>
          <a:p>
            <a:pPr marL="342900" indent="-342900">
              <a:spcBef>
                <a:spcPts val="0"/>
              </a:spcBef>
              <a:buSzPts val="1280"/>
            </a:pPr>
            <a:endParaRPr lang="en-US" altLang="zh-CN" sz="1600" dirty="0"/>
          </a:p>
          <a:p>
            <a:pPr marL="342900" indent="-342900">
              <a:spcBef>
                <a:spcPts val="0"/>
              </a:spcBef>
              <a:buSzPts val="1280"/>
            </a:pPr>
            <a:endParaRPr lang="en-US" altLang="zh-CN" sz="1100" dirty="0"/>
          </a:p>
          <a:p>
            <a:pPr marL="342900" indent="-342900">
              <a:spcBef>
                <a:spcPts val="0"/>
              </a:spcBef>
              <a:buSzPts val="1280"/>
            </a:pPr>
            <a:endParaRPr lang="en-US" altLang="zh-CN" sz="1600" dirty="0"/>
          </a:p>
        </p:txBody>
      </p:sp>
    </p:spTree>
    <p:extLst>
      <p:ext uri="{BB962C8B-B14F-4D97-AF65-F5344CB8AC3E}">
        <p14:creationId xmlns:p14="http://schemas.microsoft.com/office/powerpoint/2010/main" val="4208597334"/>
      </p:ext>
    </p:extLst>
  </p:cSld>
  <p:clrMapOvr>
    <a:masterClrMapping/>
  </p:clrMapOvr>
</p:sld>
</file>

<file path=ppt/theme/theme1.xml><?xml version="1.0" encoding="utf-8"?>
<a:theme xmlns:a="http://schemas.openxmlformats.org/drawingml/2006/main" name="Luxe">
  <a:themeElements>
    <a:clrScheme name="Luxe">
      <a:dk1>
        <a:srgbClr val="000000"/>
      </a:dk1>
      <a:lt1>
        <a:srgbClr val="FFFFFF"/>
      </a:lt1>
      <a:dk2>
        <a:srgbClr val="B7B7B7"/>
      </a:dk2>
      <a:lt2>
        <a:srgbClr val="CCA677"/>
      </a:lt2>
      <a:accent1>
        <a:srgbClr val="5D4037"/>
      </a:accent1>
      <a:accent2>
        <a:srgbClr val="455A64"/>
      </a:accent2>
      <a:accent3>
        <a:srgbClr val="607D8B"/>
      </a:accent3>
      <a:accent4>
        <a:srgbClr val="78909C"/>
      </a:accent4>
      <a:accent5>
        <a:srgbClr val="57BB8A"/>
      </a:accent5>
      <a:accent6>
        <a:srgbClr val="DCE755"/>
      </a:accent6>
      <a:hlink>
        <a:srgbClr val="57BB8A"/>
      </a:hlink>
      <a:folHlink>
        <a:srgbClr val="57BB8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10935</TotalTime>
  <Words>1043</Words>
  <Application>Microsoft Office PowerPoint</Application>
  <PresentationFormat>宽屏</PresentationFormat>
  <Paragraphs>122</Paragraphs>
  <Slides>18</Slides>
  <Notes>18</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18</vt:i4>
      </vt:variant>
    </vt:vector>
  </HeadingPairs>
  <TitlesOfParts>
    <vt:vector size="24" baseType="lpstr">
      <vt:lpstr>Economica</vt:lpstr>
      <vt:lpstr>Times New Roman</vt:lpstr>
      <vt:lpstr>Century Gothic</vt:lpstr>
      <vt:lpstr>Open Sans</vt:lpstr>
      <vt:lpstr>Arial</vt:lpstr>
      <vt:lpstr>Luxe</vt:lpstr>
      <vt:lpstr> Flappy Bird AI  with  Genetic Algorithm </vt:lpstr>
      <vt:lpstr>Project objectives</vt:lpstr>
      <vt:lpstr>Hot Key Explain</vt:lpstr>
      <vt:lpstr>AI will based on basic flappy bird game.</vt:lpstr>
      <vt:lpstr>How to build AI?</vt:lpstr>
      <vt:lpstr>Key Values</vt:lpstr>
      <vt:lpstr>Key Values</vt:lpstr>
      <vt:lpstr>How to make decision based on key values?</vt:lpstr>
      <vt:lpstr>Normalized Key Values First</vt:lpstr>
      <vt:lpstr>NN structure</vt:lpstr>
      <vt:lpstr>How to train AI?</vt:lpstr>
      <vt:lpstr>How to update parameters?</vt:lpstr>
      <vt:lpstr>Hybrid</vt:lpstr>
      <vt:lpstr>Self-variation</vt:lpstr>
      <vt:lpstr>The convergence speed is very fast</vt:lpstr>
      <vt:lpstr>Show Time</vt:lpstr>
      <vt:lpstr>References</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Image Style Transfer Using Convolutional Neural Networks </dc:title>
  <dc:creator>程 睿</dc:creator>
  <cp:lastModifiedBy>程 睿</cp:lastModifiedBy>
  <cp:revision>87</cp:revision>
  <dcterms:created xsi:type="dcterms:W3CDTF">2019-11-15T15:40:02Z</dcterms:created>
  <dcterms:modified xsi:type="dcterms:W3CDTF">2020-11-30T16:47:45Z</dcterms:modified>
</cp:coreProperties>
</file>